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92" r:id="rId3"/>
    <p:sldId id="301" r:id="rId4"/>
    <p:sldId id="268" r:id="rId5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UAROUR Nathalie" initials="BN" lastIdx="8" clrIdx="0">
    <p:extLst>
      <p:ext uri="{19B8F6BF-5375-455C-9EA6-DF929625EA0E}">
        <p15:presenceInfo xmlns:p15="http://schemas.microsoft.com/office/powerpoint/2012/main" userId="S-1-5-21-4276358278-3772456312-481434233-90848" providerId="AD"/>
      </p:ext>
    </p:extLst>
  </p:cmAuthor>
  <p:cmAuthor id="2" name="D HARCOURT Eleonore" initials="DHE" lastIdx="11" clrIdx="1">
    <p:extLst>
      <p:ext uri="{19B8F6BF-5375-455C-9EA6-DF929625EA0E}">
        <p15:presenceInfo xmlns:p15="http://schemas.microsoft.com/office/powerpoint/2012/main" userId="S-1-5-21-2043104406-512064258-1538882281-252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55C1"/>
    <a:srgbClr val="21215A"/>
    <a:srgbClr val="09A856"/>
    <a:srgbClr val="FFE45B"/>
    <a:srgbClr val="8E8ED5"/>
    <a:srgbClr val="EAF6DE"/>
    <a:srgbClr val="E8E6F2"/>
    <a:srgbClr val="D3D3F0"/>
    <a:srgbClr val="F4F4FB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90" autoAdjust="0"/>
    <p:restoredTop sz="95926" autoAdjust="0"/>
  </p:normalViewPr>
  <p:slideViewPr>
    <p:cSldViewPr snapToGrid="0">
      <p:cViewPr>
        <p:scale>
          <a:sx n="100" d="100"/>
          <a:sy n="100" d="100"/>
        </p:scale>
        <p:origin x="1795" y="-17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C130-1EF5-4084-825A-256C242A8A97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242888" y="9239885"/>
            <a:ext cx="877500" cy="66611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446" b="1">
                <a:solidFill>
                  <a:schemeClr val="tx1"/>
                </a:solidFill>
              </a:defRPr>
            </a:lvl1pPr>
          </a:lstStyle>
          <a:p>
            <a:fld id="{32E2162C-4FE2-4351-A701-AD54D6B49DB2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42889" y="2404866"/>
            <a:ext cx="6318461" cy="467906"/>
          </a:xfrm>
        </p:spPr>
        <p:txBody>
          <a:bodyPr/>
          <a:lstStyle>
            <a:lvl1pPr marL="18345" indent="165092">
              <a:spcBef>
                <a:spcPts val="770"/>
              </a:spcBef>
              <a:spcAft>
                <a:spcPts val="1541"/>
              </a:spcAft>
              <a:buFont typeface="+mj-lt"/>
              <a:buNone/>
              <a:tabLst/>
              <a:defRPr sz="2889" b="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23974" indent="-277320">
              <a:spcBef>
                <a:spcPts val="1156"/>
              </a:spcBef>
              <a:spcAft>
                <a:spcPts val="1541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890" y="1416741"/>
            <a:ext cx="6318647" cy="1039983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151587" y="376493"/>
            <a:ext cx="4409948" cy="69333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446" b="1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242888" y="3288818"/>
            <a:ext cx="6318250" cy="55472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45864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5" y="7164642"/>
            <a:ext cx="4371975" cy="2113280"/>
          </a:xfrm>
        </p:spPr>
        <p:txBody>
          <a:bodyPr anchor="ctr">
            <a:normAutofit/>
          </a:bodyPr>
          <a:lstStyle>
            <a:lvl1pPr algn="r">
              <a:defRPr sz="7222" spc="289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3463" y="7164642"/>
            <a:ext cx="1800225" cy="211328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60380" indent="0" algn="ctr">
              <a:buNone/>
              <a:defRPr sz="2600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600"/>
            </a:lvl4pPr>
            <a:lvl5pPr marL="2641519" indent="0" algn="ctr">
              <a:buNone/>
              <a:defRPr sz="2600"/>
            </a:lvl5pPr>
            <a:lvl6pPr marL="3301898" indent="0" algn="ctr">
              <a:buNone/>
              <a:defRPr sz="2600"/>
            </a:lvl6pPr>
            <a:lvl7pPr marL="3962278" indent="0" algn="ctr">
              <a:buNone/>
              <a:defRPr sz="2600"/>
            </a:lvl7pPr>
            <a:lvl8pPr marL="4622658" indent="0" algn="ctr">
              <a:buNone/>
              <a:defRPr sz="2600"/>
            </a:lvl8pPr>
            <a:lvl9pPr marL="5283037" indent="0" algn="ctr">
              <a:buNone/>
              <a:defRPr sz="2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26D245B-60D9-4C86-A7CD-031B8AE86B9D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D54E1-FB7D-4566-B0FB-42425E8BE85F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CBCA48-F743-4C09-AF1E-7E51F7177F04}"/>
              </a:ext>
            </a:extLst>
          </p:cNvPr>
          <p:cNvSpPr/>
          <p:nvPr userDrawn="1"/>
        </p:nvSpPr>
        <p:spPr>
          <a:xfrm>
            <a:off x="7032266" y="0"/>
            <a:ext cx="896710" cy="532352"/>
          </a:xfrm>
          <a:prstGeom prst="rect">
            <a:avLst/>
          </a:prstGeom>
          <a:solidFill>
            <a:srgbClr val="21215A"/>
          </a:solidFill>
          <a:ln>
            <a:solidFill>
              <a:srgbClr val="2121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 dirty="0">
                <a:latin typeface="Marianne" panose="02000000000000000000" pitchFamily="2" charset="0"/>
              </a:rPr>
              <a:t>#21215A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348AE5-2E54-45F6-BA6E-ECBCC3EC155B}"/>
              </a:ext>
            </a:extLst>
          </p:cNvPr>
          <p:cNvSpPr/>
          <p:nvPr userDrawn="1"/>
        </p:nvSpPr>
        <p:spPr>
          <a:xfrm>
            <a:off x="7032266" y="658736"/>
            <a:ext cx="896710" cy="532352"/>
          </a:xfrm>
          <a:prstGeom prst="rect">
            <a:avLst/>
          </a:prstGeom>
          <a:solidFill>
            <a:srgbClr val="000091"/>
          </a:solidFill>
          <a:ln>
            <a:solidFill>
              <a:srgbClr val="0000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>
                <a:latin typeface="Marianne" panose="02000000000000000000" pitchFamily="2" charset="0"/>
              </a:rPr>
              <a:t>#000091</a:t>
            </a:r>
            <a:endParaRPr lang="fr-FR" sz="1067" b="1" dirty="0">
              <a:latin typeface="Marianne" panose="02000000000000000000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1428C54-CD6D-467E-8428-4D9A8D5306FA}"/>
              </a:ext>
            </a:extLst>
          </p:cNvPr>
          <p:cNvSpPr/>
          <p:nvPr userDrawn="1"/>
        </p:nvSpPr>
        <p:spPr>
          <a:xfrm>
            <a:off x="7032266" y="1317472"/>
            <a:ext cx="896710" cy="532352"/>
          </a:xfrm>
          <a:prstGeom prst="rect">
            <a:avLst/>
          </a:prstGeom>
          <a:solidFill>
            <a:srgbClr val="09A856"/>
          </a:solidFill>
          <a:ln>
            <a:solidFill>
              <a:srgbClr val="09A8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 dirty="0">
                <a:latin typeface="Marianne" panose="02000000000000000000" pitchFamily="2" charset="0"/>
              </a:rPr>
              <a:t>#09A856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CFB99ED-4BEF-4764-A1AD-DA5D6F8B074C}"/>
              </a:ext>
            </a:extLst>
          </p:cNvPr>
          <p:cNvSpPr/>
          <p:nvPr userDrawn="1"/>
        </p:nvSpPr>
        <p:spPr>
          <a:xfrm>
            <a:off x="7032266" y="1976208"/>
            <a:ext cx="896710" cy="532352"/>
          </a:xfrm>
          <a:prstGeom prst="rect">
            <a:avLst/>
          </a:prstGeom>
          <a:solidFill>
            <a:srgbClr val="5555C1"/>
          </a:solidFill>
          <a:ln>
            <a:solidFill>
              <a:srgbClr val="5555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>
                <a:latin typeface="Marianne" panose="02000000000000000000" pitchFamily="2" charset="0"/>
              </a:rPr>
              <a:t>#1D73F2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212B08-BADD-49E9-8A23-3634855EB9EE}"/>
              </a:ext>
            </a:extLst>
          </p:cNvPr>
          <p:cNvSpPr/>
          <p:nvPr userDrawn="1"/>
        </p:nvSpPr>
        <p:spPr>
          <a:xfrm>
            <a:off x="7032266" y="2634944"/>
            <a:ext cx="896710" cy="532352"/>
          </a:xfrm>
          <a:prstGeom prst="rect">
            <a:avLst/>
          </a:prstGeom>
          <a:solidFill>
            <a:srgbClr val="8E8ED5"/>
          </a:solidFill>
          <a:ln>
            <a:solidFill>
              <a:srgbClr val="8E8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 dirty="0">
                <a:latin typeface="Marianne" panose="02000000000000000000" pitchFamily="2" charset="0"/>
              </a:rPr>
              <a:t>#8E8ED5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8A1A21-F780-42AD-9BEF-B3BA5851163A}"/>
              </a:ext>
            </a:extLst>
          </p:cNvPr>
          <p:cNvSpPr/>
          <p:nvPr userDrawn="1"/>
        </p:nvSpPr>
        <p:spPr>
          <a:xfrm>
            <a:off x="7032266" y="3293680"/>
            <a:ext cx="896710" cy="532352"/>
          </a:xfrm>
          <a:prstGeom prst="rect">
            <a:avLst/>
          </a:prstGeom>
          <a:solidFill>
            <a:srgbClr val="D3D3F0"/>
          </a:solidFill>
          <a:ln>
            <a:solidFill>
              <a:srgbClr val="D3D3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 dirty="0">
                <a:solidFill>
                  <a:schemeClr val="tx1"/>
                </a:solidFill>
                <a:latin typeface="Marianne" panose="02000000000000000000" pitchFamily="2" charset="0"/>
              </a:rPr>
              <a:t>#D3D3F0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FE618CD-4F60-46F5-8354-62A71120E59B}"/>
              </a:ext>
            </a:extLst>
          </p:cNvPr>
          <p:cNvSpPr/>
          <p:nvPr userDrawn="1"/>
        </p:nvSpPr>
        <p:spPr>
          <a:xfrm>
            <a:off x="7032266" y="3952416"/>
            <a:ext cx="896710" cy="532352"/>
          </a:xfrm>
          <a:prstGeom prst="rect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 dirty="0">
                <a:solidFill>
                  <a:schemeClr val="tx1"/>
                </a:solidFill>
                <a:latin typeface="Marianne" panose="02000000000000000000" pitchFamily="2" charset="0"/>
              </a:rPr>
              <a:t>#F2F2F2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19D66A7-8FA9-4544-AAC2-F8734CE76608}"/>
              </a:ext>
            </a:extLst>
          </p:cNvPr>
          <p:cNvSpPr/>
          <p:nvPr userDrawn="1"/>
        </p:nvSpPr>
        <p:spPr>
          <a:xfrm>
            <a:off x="7032266" y="4611149"/>
            <a:ext cx="896710" cy="53235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 dirty="0">
                <a:latin typeface="Marianne" panose="02000000000000000000" pitchFamily="2" charset="0"/>
              </a:rPr>
              <a:t>#92D050</a:t>
            </a:r>
          </a:p>
        </p:txBody>
      </p:sp>
    </p:spTree>
    <p:extLst>
      <p:ext uri="{BB962C8B-B14F-4D97-AF65-F5344CB8AC3E}">
        <p14:creationId xmlns:p14="http://schemas.microsoft.com/office/powerpoint/2010/main" val="1841960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242890" y="3288819"/>
            <a:ext cx="6318647" cy="568595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151587" y="376493"/>
            <a:ext cx="4409948" cy="69333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446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5549035" y="9212667"/>
            <a:ext cx="1012500" cy="69333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446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fld id="{D35EC130-1EF5-4084-825A-256C242A8A97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890" y="1416741"/>
            <a:ext cx="6318647" cy="1039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6777" y="9212670"/>
            <a:ext cx="1543050" cy="5289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6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fld id="{32E2162C-4FE2-4351-A701-AD54D6B49DB2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5DB2D88-EE6F-45C8-9019-831DB708D7F3}"/>
              </a:ext>
            </a:extLst>
          </p:cNvPr>
          <p:cNvSpPr/>
          <p:nvPr userDrawn="1"/>
        </p:nvSpPr>
        <p:spPr>
          <a:xfrm>
            <a:off x="5806436" y="166675"/>
            <a:ext cx="1094143" cy="408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>
              <a:lnSpc>
                <a:spcPct val="120000"/>
              </a:lnSpc>
            </a:pPr>
            <a:r>
              <a:rPr lang="fr-FR" sz="900" b="1" dirty="0">
                <a:solidFill>
                  <a:schemeClr val="bg1"/>
                </a:solidFill>
                <a:latin typeface="Marianne" panose="02000000000000000000" pitchFamily="2" charset="0"/>
              </a:rPr>
              <a:t>FICHE PRATIQUE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753AB90-7498-45E2-BEF8-A55840FB51D9}"/>
              </a:ext>
            </a:extLst>
          </p:cNvPr>
          <p:cNvSpPr/>
          <p:nvPr userDrawn="1"/>
        </p:nvSpPr>
        <p:spPr>
          <a:xfrm>
            <a:off x="7032266" y="0"/>
            <a:ext cx="896710" cy="532352"/>
          </a:xfrm>
          <a:prstGeom prst="rect">
            <a:avLst/>
          </a:prstGeom>
          <a:solidFill>
            <a:srgbClr val="21215A"/>
          </a:solidFill>
          <a:ln>
            <a:solidFill>
              <a:srgbClr val="2121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 dirty="0">
                <a:latin typeface="Marianne" panose="02000000000000000000" pitchFamily="2" charset="0"/>
              </a:rPr>
              <a:t>#21215A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92A2D5-3ED3-4F30-BFF5-A35ABFC60FE4}"/>
              </a:ext>
            </a:extLst>
          </p:cNvPr>
          <p:cNvSpPr/>
          <p:nvPr userDrawn="1"/>
        </p:nvSpPr>
        <p:spPr>
          <a:xfrm>
            <a:off x="7032266" y="658736"/>
            <a:ext cx="896710" cy="532352"/>
          </a:xfrm>
          <a:prstGeom prst="rect">
            <a:avLst/>
          </a:prstGeom>
          <a:solidFill>
            <a:srgbClr val="000091"/>
          </a:solidFill>
          <a:ln>
            <a:solidFill>
              <a:srgbClr val="0000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>
                <a:latin typeface="Marianne" panose="02000000000000000000" pitchFamily="2" charset="0"/>
              </a:rPr>
              <a:t>#000091</a:t>
            </a:r>
            <a:endParaRPr lang="fr-FR" sz="1067" b="1" dirty="0">
              <a:latin typeface="Marianne" panose="02000000000000000000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B675675-D837-42EC-9632-2494A1F5D2C8}"/>
              </a:ext>
            </a:extLst>
          </p:cNvPr>
          <p:cNvSpPr/>
          <p:nvPr userDrawn="1"/>
        </p:nvSpPr>
        <p:spPr>
          <a:xfrm>
            <a:off x="7032266" y="1317472"/>
            <a:ext cx="896710" cy="532352"/>
          </a:xfrm>
          <a:prstGeom prst="rect">
            <a:avLst/>
          </a:prstGeom>
          <a:solidFill>
            <a:srgbClr val="09A856"/>
          </a:solidFill>
          <a:ln>
            <a:solidFill>
              <a:srgbClr val="09A8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 dirty="0">
                <a:latin typeface="Marianne" panose="02000000000000000000" pitchFamily="2" charset="0"/>
              </a:rPr>
              <a:t>#09A856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58AB362-7D39-4B40-B7CC-82C0C8C8B460}"/>
              </a:ext>
            </a:extLst>
          </p:cNvPr>
          <p:cNvSpPr/>
          <p:nvPr userDrawn="1"/>
        </p:nvSpPr>
        <p:spPr>
          <a:xfrm>
            <a:off x="7032266" y="1976208"/>
            <a:ext cx="896710" cy="532352"/>
          </a:xfrm>
          <a:prstGeom prst="rect">
            <a:avLst/>
          </a:prstGeom>
          <a:solidFill>
            <a:srgbClr val="5555C1"/>
          </a:solidFill>
          <a:ln>
            <a:solidFill>
              <a:srgbClr val="5555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>
                <a:latin typeface="Marianne" panose="02000000000000000000" pitchFamily="2" charset="0"/>
              </a:rPr>
              <a:t>#1D73F2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07ECDF-B283-4765-8DA1-0D9668789CD4}"/>
              </a:ext>
            </a:extLst>
          </p:cNvPr>
          <p:cNvSpPr/>
          <p:nvPr userDrawn="1"/>
        </p:nvSpPr>
        <p:spPr>
          <a:xfrm>
            <a:off x="7032266" y="2634944"/>
            <a:ext cx="896710" cy="532352"/>
          </a:xfrm>
          <a:prstGeom prst="rect">
            <a:avLst/>
          </a:prstGeom>
          <a:solidFill>
            <a:srgbClr val="8E8ED5"/>
          </a:solidFill>
          <a:ln>
            <a:solidFill>
              <a:srgbClr val="8E8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 dirty="0">
                <a:latin typeface="Marianne" panose="02000000000000000000" pitchFamily="2" charset="0"/>
              </a:rPr>
              <a:t>#8E8ED5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F30B728-B99F-4D0A-A653-9D6EBD04081A}"/>
              </a:ext>
            </a:extLst>
          </p:cNvPr>
          <p:cNvSpPr/>
          <p:nvPr userDrawn="1"/>
        </p:nvSpPr>
        <p:spPr>
          <a:xfrm>
            <a:off x="7032266" y="3293680"/>
            <a:ext cx="896710" cy="532352"/>
          </a:xfrm>
          <a:prstGeom prst="rect">
            <a:avLst/>
          </a:prstGeom>
          <a:solidFill>
            <a:srgbClr val="D3D3F0"/>
          </a:solidFill>
          <a:ln>
            <a:solidFill>
              <a:srgbClr val="D3D3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 dirty="0">
                <a:solidFill>
                  <a:schemeClr val="tx1"/>
                </a:solidFill>
                <a:latin typeface="Marianne" panose="02000000000000000000" pitchFamily="2" charset="0"/>
              </a:rPr>
              <a:t>#D3D3F0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BAE8296-4395-4FB0-8A4A-4C738A19A318}"/>
              </a:ext>
            </a:extLst>
          </p:cNvPr>
          <p:cNvSpPr/>
          <p:nvPr userDrawn="1"/>
        </p:nvSpPr>
        <p:spPr>
          <a:xfrm>
            <a:off x="7032266" y="3952416"/>
            <a:ext cx="896710" cy="532352"/>
          </a:xfrm>
          <a:prstGeom prst="rect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 dirty="0">
                <a:solidFill>
                  <a:schemeClr val="tx1"/>
                </a:solidFill>
                <a:latin typeface="Marianne" panose="02000000000000000000" pitchFamily="2" charset="0"/>
              </a:rPr>
              <a:t>#F2F2F2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ACC9538-3D92-4576-890F-F3135A826416}"/>
              </a:ext>
            </a:extLst>
          </p:cNvPr>
          <p:cNvSpPr/>
          <p:nvPr userDrawn="1"/>
        </p:nvSpPr>
        <p:spPr>
          <a:xfrm>
            <a:off x="7032266" y="4611149"/>
            <a:ext cx="896710" cy="53235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67" b="1" dirty="0">
                <a:latin typeface="Marianne" panose="02000000000000000000" pitchFamily="2" charset="0"/>
              </a:rPr>
              <a:t>#92D050</a:t>
            </a:r>
          </a:p>
        </p:txBody>
      </p:sp>
    </p:spTree>
    <p:extLst>
      <p:ext uri="{BB962C8B-B14F-4D97-AF65-F5344CB8AC3E}">
        <p14:creationId xmlns:p14="http://schemas.microsoft.com/office/powerpoint/2010/main" val="174978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txStyles>
    <p:titleStyle>
      <a:lvl1pPr marL="27517" indent="0" algn="l" defTabSz="1760991" rtl="0" eaLnBrk="1" latinLnBrk="0" hangingPunct="1">
        <a:lnSpc>
          <a:spcPct val="90000"/>
        </a:lnSpc>
        <a:spcBef>
          <a:spcPct val="0"/>
        </a:spcBef>
        <a:buNone/>
        <a:tabLst/>
        <a:defRPr sz="3467" b="1" kern="1200">
          <a:solidFill>
            <a:schemeClr val="tx1"/>
          </a:solidFill>
          <a:latin typeface="Marianne" panose="02000000000000000000" pitchFamily="2" charset="0"/>
          <a:ea typeface="+mj-ea"/>
          <a:cs typeface="+mj-cs"/>
        </a:defRPr>
      </a:lvl1pPr>
    </p:titleStyle>
    <p:bodyStyle>
      <a:lvl1pPr marL="177323" indent="0" algn="l" defTabSz="1760991" rtl="0" eaLnBrk="1" latinLnBrk="0" hangingPunct="1">
        <a:lnSpc>
          <a:spcPct val="100000"/>
        </a:lnSpc>
        <a:spcBef>
          <a:spcPts val="0"/>
        </a:spcBef>
        <a:spcAft>
          <a:spcPts val="963"/>
        </a:spcAft>
        <a:buFont typeface="Arial" pitchFamily="34" charset="0"/>
        <a:buNone/>
        <a:tabLst/>
        <a:defRPr sz="2697" b="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1pPr>
      <a:lvl2pPr marL="676837" indent="-330186" algn="l" defTabSz="1760991" rtl="0" eaLnBrk="1" latinLnBrk="0" hangingPunct="1">
        <a:lnSpc>
          <a:spcPct val="100000"/>
        </a:lnSpc>
        <a:spcBef>
          <a:spcPts val="1156"/>
        </a:spcBef>
        <a:spcAft>
          <a:spcPts val="1156"/>
        </a:spcAft>
        <a:buSzPct val="100000"/>
        <a:buFont typeface="Arial" panose="020B0604020202020204" pitchFamily="34" charset="0"/>
        <a:buChar char="•"/>
        <a:defRPr sz="2311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2pPr>
      <a:lvl3pPr marL="1023487" indent="-330186" algn="l" defTabSz="1760991" rtl="0" eaLnBrk="1" latinLnBrk="0" hangingPunct="1">
        <a:lnSpc>
          <a:spcPct val="100000"/>
        </a:lnSpc>
        <a:spcBef>
          <a:spcPts val="192"/>
        </a:spcBef>
        <a:spcAft>
          <a:spcPts val="192"/>
        </a:spcAft>
        <a:buSzPct val="100000"/>
        <a:buFont typeface="Wingdings" pitchFamily="2" charset="2"/>
        <a:buChar char="§"/>
        <a:defRPr sz="1925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3pPr>
      <a:lvl4pPr marL="1370141" indent="-330186" algn="l" defTabSz="1760991" rtl="0" eaLnBrk="1" latinLnBrk="0" hangingPunct="1">
        <a:lnSpc>
          <a:spcPct val="100000"/>
        </a:lnSpc>
        <a:spcBef>
          <a:spcPts val="192"/>
        </a:spcBef>
        <a:spcAft>
          <a:spcPts val="192"/>
        </a:spcAft>
        <a:buSzPct val="100000"/>
        <a:buFont typeface="Arial" panose="020B0604020202020204" pitchFamily="34" charset="0"/>
        <a:buChar char="•"/>
        <a:defRPr sz="1541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4pPr>
      <a:lvl5pPr marL="1786122" indent="-330186" algn="l" defTabSz="1760991" rtl="0" eaLnBrk="1" latinLnBrk="0" hangingPunct="1">
        <a:lnSpc>
          <a:spcPct val="100000"/>
        </a:lnSpc>
        <a:spcBef>
          <a:spcPts val="192"/>
        </a:spcBef>
        <a:spcAft>
          <a:spcPts val="192"/>
        </a:spcAft>
        <a:buSzPct val="100000"/>
        <a:buFont typeface="Wingdings" pitchFamily="2" charset="2"/>
        <a:buChar char="§"/>
        <a:defRPr sz="1348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5pPr>
      <a:lvl6pPr marL="4842724" indent="-440249" algn="l" defTabSz="1760991" rtl="0" eaLnBrk="1" latinLnBrk="0" hangingPunct="1">
        <a:spcBef>
          <a:spcPct val="20000"/>
        </a:spcBef>
        <a:buFont typeface="Arial" pitchFamily="34" charset="0"/>
        <a:buChar char="•"/>
        <a:defRPr sz="3852" kern="1200">
          <a:solidFill>
            <a:schemeClr val="tx1"/>
          </a:solidFill>
          <a:latin typeface="+mn-lt"/>
          <a:ea typeface="+mn-ea"/>
          <a:cs typeface="+mn-cs"/>
        </a:defRPr>
      </a:lvl6pPr>
      <a:lvl7pPr marL="5723218" indent="-440249" algn="l" defTabSz="1760991" rtl="0" eaLnBrk="1" latinLnBrk="0" hangingPunct="1">
        <a:spcBef>
          <a:spcPct val="20000"/>
        </a:spcBef>
        <a:buFont typeface="Arial" pitchFamily="34" charset="0"/>
        <a:buChar char="•"/>
        <a:defRPr sz="3852" kern="1200">
          <a:solidFill>
            <a:schemeClr val="tx1"/>
          </a:solidFill>
          <a:latin typeface="+mn-lt"/>
          <a:ea typeface="+mn-ea"/>
          <a:cs typeface="+mn-cs"/>
        </a:defRPr>
      </a:lvl7pPr>
      <a:lvl8pPr marL="6163467" indent="0" algn="l" defTabSz="1760991" rtl="0" eaLnBrk="1" latinLnBrk="0" hangingPunct="1">
        <a:spcBef>
          <a:spcPct val="20000"/>
        </a:spcBef>
        <a:buFont typeface="Arial" pitchFamily="34" charset="0"/>
        <a:buNone/>
        <a:defRPr sz="3852" kern="1200">
          <a:solidFill>
            <a:schemeClr val="tx1"/>
          </a:solidFill>
          <a:latin typeface="+mn-lt"/>
          <a:ea typeface="+mn-ea"/>
          <a:cs typeface="+mn-cs"/>
        </a:defRPr>
      </a:lvl8pPr>
      <a:lvl9pPr marL="7484209" indent="-440249" algn="l" defTabSz="1760991" rtl="0" eaLnBrk="1" latinLnBrk="0" hangingPunct="1">
        <a:spcBef>
          <a:spcPct val="20000"/>
        </a:spcBef>
        <a:buFont typeface="Arial" pitchFamily="34" charset="0"/>
        <a:buChar char="•"/>
        <a:defRPr sz="38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760991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80496" algn="l" defTabSz="1760991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760991" algn="l" defTabSz="1760991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641485" algn="l" defTabSz="1760991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4pPr>
      <a:lvl5pPr marL="3521982" algn="l" defTabSz="1760991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5pPr>
      <a:lvl6pPr marL="4402476" algn="l" defTabSz="1760991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6pPr>
      <a:lvl7pPr marL="5282972" algn="l" defTabSz="1760991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7pPr>
      <a:lvl8pPr marL="6163467" algn="l" defTabSz="1760991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8pPr>
      <a:lvl9pPr marL="7043960" algn="l" defTabSz="1760991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40" userDrawn="1">
          <p15:clr>
            <a:srgbClr val="F26B43"/>
          </p15:clr>
        </p15:guide>
        <p15:guide id="2" pos="11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24" Type="http://schemas.openxmlformats.org/officeDocument/2006/relationships/image" Target="../media/image27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Relationship Id="rId27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4.png"/><Relationship Id="rId3" Type="http://schemas.openxmlformats.org/officeDocument/2006/relationships/image" Target="../media/image30.png"/><Relationship Id="rId7" Type="http://schemas.openxmlformats.org/officeDocument/2006/relationships/image" Target="../media/image15.png"/><Relationship Id="rId12" Type="http://schemas.openxmlformats.org/officeDocument/2006/relationships/image" Target="../media/image3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2.png"/><Relationship Id="rId5" Type="http://schemas.openxmlformats.org/officeDocument/2006/relationships/image" Target="../media/image17.png"/><Relationship Id="rId10" Type="http://schemas.openxmlformats.org/officeDocument/2006/relationships/image" Target="../media/image31.png"/><Relationship Id="rId4" Type="http://schemas.openxmlformats.org/officeDocument/2006/relationships/image" Target="../media/image12.png"/><Relationship Id="rId9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60DDAA6-F4AC-4E71-A705-FD9E9A70F00E}"/>
              </a:ext>
            </a:extLst>
          </p:cNvPr>
          <p:cNvSpPr/>
          <p:nvPr/>
        </p:nvSpPr>
        <p:spPr>
          <a:xfrm>
            <a:off x="539284" y="1913291"/>
            <a:ext cx="6318716" cy="73307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CCFAB5-C8EE-4A89-8B35-A5131155CBA9}"/>
              </a:ext>
            </a:extLst>
          </p:cNvPr>
          <p:cNvSpPr>
            <a:spLocks noChangeAspect="1"/>
          </p:cNvSpPr>
          <p:nvPr/>
        </p:nvSpPr>
        <p:spPr>
          <a:xfrm>
            <a:off x="539284" y="1911071"/>
            <a:ext cx="630889" cy="630889"/>
          </a:xfrm>
          <a:prstGeom prst="rect">
            <a:avLst/>
          </a:prstGeom>
          <a:solidFill>
            <a:srgbClr val="D3D3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804479-A726-4318-A988-DBF1552E205E}"/>
              </a:ext>
            </a:extLst>
          </p:cNvPr>
          <p:cNvSpPr>
            <a:spLocks noChangeAspect="1"/>
          </p:cNvSpPr>
          <p:nvPr/>
        </p:nvSpPr>
        <p:spPr>
          <a:xfrm>
            <a:off x="1170173" y="2536142"/>
            <a:ext cx="294314" cy="294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0EC0E1-2557-45C8-A83B-9E985EAE779F}"/>
              </a:ext>
            </a:extLst>
          </p:cNvPr>
          <p:cNvSpPr>
            <a:spLocks noChangeAspect="1"/>
          </p:cNvSpPr>
          <p:nvPr/>
        </p:nvSpPr>
        <p:spPr>
          <a:xfrm>
            <a:off x="1055280" y="3277142"/>
            <a:ext cx="3481140" cy="3224328"/>
          </a:xfrm>
          <a:prstGeom prst="rect">
            <a:avLst/>
          </a:prstGeom>
          <a:solidFill>
            <a:srgbClr val="8E8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2000" b="1" dirty="0">
                <a:latin typeface="Marianne ExtraBold" panose="02000000000000000000" pitchFamily="2" charset="0"/>
              </a:rPr>
              <a:t>Mise en place du tri à la source des biodéchets </a:t>
            </a:r>
          </a:p>
          <a:p>
            <a:pPr algn="ctr">
              <a:lnSpc>
                <a:spcPct val="110000"/>
              </a:lnSpc>
            </a:pPr>
            <a:r>
              <a:rPr lang="fr-FR" sz="2000" dirty="0">
                <a:latin typeface="Marianne" panose="02000000000000000000" pitchFamily="2" charset="0"/>
              </a:rPr>
              <a:t>Comment s’adapter à la saisonnalité touristique sur mon territoire 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210522-D639-419D-89F9-0E12211CA38E}"/>
              </a:ext>
            </a:extLst>
          </p:cNvPr>
          <p:cNvSpPr>
            <a:spLocks noChangeAspect="1"/>
          </p:cNvSpPr>
          <p:nvPr/>
        </p:nvSpPr>
        <p:spPr>
          <a:xfrm>
            <a:off x="4536420" y="2583164"/>
            <a:ext cx="693978" cy="693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9A9C1E-AA09-4073-A443-024444DFAC32}"/>
              </a:ext>
            </a:extLst>
          </p:cNvPr>
          <p:cNvSpPr>
            <a:spLocks noChangeAspect="1"/>
          </p:cNvSpPr>
          <p:nvPr/>
        </p:nvSpPr>
        <p:spPr>
          <a:xfrm>
            <a:off x="4536420" y="6306014"/>
            <a:ext cx="1864380" cy="1786493"/>
          </a:xfrm>
          <a:prstGeom prst="rect">
            <a:avLst/>
          </a:prstGeom>
          <a:solidFill>
            <a:srgbClr val="09A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822869F6-ED6E-4B95-9F6C-2D643B0C8A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6078" y="5448962"/>
            <a:ext cx="1391131" cy="136996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B598FDDD-2DDE-47AA-A54F-0783C2870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1900" y="5747467"/>
            <a:ext cx="1516427" cy="1493357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B421B2BD-CE9D-4EE6-84E0-6984224873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329" y="6609476"/>
            <a:ext cx="1197790" cy="117956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D1287FC0-8415-76AD-C903-6B6513E1BB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284" y="210479"/>
            <a:ext cx="1454037" cy="1592866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A7C73D97-05E2-4305-A957-AA21F6158965}"/>
              </a:ext>
            </a:extLst>
          </p:cNvPr>
          <p:cNvSpPr txBox="1"/>
          <p:nvPr/>
        </p:nvSpPr>
        <p:spPr>
          <a:xfrm>
            <a:off x="1065936" y="8457846"/>
            <a:ext cx="5347341" cy="430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solidFill>
                  <a:srgbClr val="0070C0"/>
                </a:solidFill>
                <a:latin typeface="Marianne" panose="02000000000000000000" pitchFamily="2" charset="0"/>
              </a:rPr>
              <a:t>MODELES</a:t>
            </a:r>
          </a:p>
          <a:p>
            <a:pPr algn="ctr"/>
            <a:r>
              <a:rPr lang="fr-FR" sz="1100" dirty="0">
                <a:latin typeface="Marianne" panose="02000000000000000000" pitchFamily="2" charset="0"/>
              </a:rPr>
              <a:t>A adapter aux consignes de tri locales</a:t>
            </a:r>
          </a:p>
        </p:txBody>
      </p:sp>
    </p:spTree>
    <p:extLst>
      <p:ext uri="{BB962C8B-B14F-4D97-AF65-F5344CB8AC3E}">
        <p14:creationId xmlns:p14="http://schemas.microsoft.com/office/powerpoint/2010/main" val="155305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314D95-8390-41DE-8935-C5AC538A8576}"/>
              </a:ext>
            </a:extLst>
          </p:cNvPr>
          <p:cNvSpPr/>
          <p:nvPr/>
        </p:nvSpPr>
        <p:spPr>
          <a:xfrm>
            <a:off x="5714948" y="166675"/>
            <a:ext cx="1094143" cy="479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>
              <a:lnSpc>
                <a:spcPct val="120000"/>
              </a:lnSpc>
            </a:pPr>
            <a:r>
              <a:rPr lang="fr-FR" sz="1100" b="1" dirty="0">
                <a:solidFill>
                  <a:schemeClr val="bg1"/>
                </a:solidFill>
                <a:latin typeface="Marianne" panose="02000000000000000000" pitchFamily="2" charset="0"/>
              </a:rPr>
              <a:t>FICHE PRATQUE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1522D37-65AE-49F3-8BC5-AC6C58D8AA6D}"/>
              </a:ext>
            </a:extLst>
          </p:cNvPr>
          <p:cNvSpPr/>
          <p:nvPr/>
        </p:nvSpPr>
        <p:spPr>
          <a:xfrm>
            <a:off x="0" y="18495"/>
            <a:ext cx="6858000" cy="9906000"/>
          </a:xfrm>
          <a:prstGeom prst="rect">
            <a:avLst/>
          </a:prstGeom>
          <a:solidFill>
            <a:srgbClr val="EAF6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>
              <a:spcBef>
                <a:spcPts val="2400"/>
              </a:spcBef>
              <a:buClr>
                <a:srgbClr val="92D050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21215A"/>
              </a:solidFill>
              <a:latin typeface="Marianne" panose="02000000000000000000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AF44750-8442-4FE1-BB86-DE30B9300804}"/>
              </a:ext>
            </a:extLst>
          </p:cNvPr>
          <p:cNvSpPr/>
          <p:nvPr/>
        </p:nvSpPr>
        <p:spPr>
          <a:xfrm>
            <a:off x="7567" y="0"/>
            <a:ext cx="6858000" cy="1651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800" b="1" dirty="0">
              <a:solidFill>
                <a:srgbClr val="21215A"/>
              </a:solidFill>
              <a:latin typeface="Marianne ExtraBold" panose="02000000000000000000" pitchFamily="2" charset="0"/>
            </a:endParaRPr>
          </a:p>
          <a:p>
            <a:r>
              <a:rPr lang="fr-FR" sz="2800" b="1" dirty="0">
                <a:solidFill>
                  <a:srgbClr val="21215A"/>
                </a:solidFill>
                <a:latin typeface="Marianne ExtraBold" panose="02000000000000000000" pitchFamily="2" charset="0"/>
              </a:rPr>
              <a:t>Consignes de tri des déchets</a:t>
            </a:r>
          </a:p>
          <a:p>
            <a:r>
              <a:rPr lang="fr-FR" i="1" dirty="0">
                <a:latin typeface="Marianne" panose="02000000000000000000" pitchFamily="2" charset="0"/>
              </a:rPr>
              <a:t>Traduction langue 1</a:t>
            </a:r>
          </a:p>
          <a:p>
            <a:r>
              <a:rPr lang="fr-FR" i="1" dirty="0">
                <a:latin typeface="Marianne" panose="02000000000000000000" pitchFamily="2" charset="0"/>
              </a:rPr>
              <a:t>Traduction langue 2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AAC15513-7AD7-4EB8-8421-63971F137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699" y="353487"/>
            <a:ext cx="1205896" cy="1205896"/>
          </a:xfrm>
          <a:prstGeom prst="rect">
            <a:avLst/>
          </a:prstGeom>
        </p:spPr>
      </p:pic>
      <p:sp>
        <p:nvSpPr>
          <p:cNvPr id="41" name="ZoneTexte 40">
            <a:extLst>
              <a:ext uri="{FF2B5EF4-FFF2-40B4-BE49-F238E27FC236}">
                <a16:creationId xmlns:a16="http://schemas.microsoft.com/office/drawing/2014/main" id="{6AF8031D-D788-41BC-9226-1B7B93D4B2EF}"/>
              </a:ext>
            </a:extLst>
          </p:cNvPr>
          <p:cNvSpPr txBox="1"/>
          <p:nvPr/>
        </p:nvSpPr>
        <p:spPr>
          <a:xfrm>
            <a:off x="5236127" y="9486888"/>
            <a:ext cx="158927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i="1" dirty="0">
                <a:solidFill>
                  <a:srgbClr val="21215A"/>
                </a:solidFill>
                <a:latin typeface="Marianne" panose="02000000000000000000" pitchFamily="2" charset="0"/>
              </a:rPr>
              <a:t>*</a:t>
            </a:r>
            <a:r>
              <a:rPr lang="en-US" sz="900" i="1" dirty="0" err="1">
                <a:solidFill>
                  <a:srgbClr val="21215A"/>
                </a:solidFill>
                <a:latin typeface="Marianne" panose="02000000000000000000" pitchFamily="2" charset="0"/>
              </a:rPr>
              <a:t>Traduction</a:t>
            </a:r>
            <a:r>
              <a:rPr lang="en-US" sz="900" i="1" dirty="0">
                <a:solidFill>
                  <a:srgbClr val="21215A"/>
                </a:solidFill>
                <a:latin typeface="Marianne" panose="02000000000000000000" pitchFamily="2" charset="0"/>
              </a:rPr>
              <a:t> L1</a:t>
            </a:r>
          </a:p>
          <a:p>
            <a:pPr algn="r"/>
            <a:r>
              <a:rPr lang="es-ES" sz="900" i="1" dirty="0">
                <a:solidFill>
                  <a:srgbClr val="21215A"/>
                </a:solidFill>
                <a:latin typeface="Marianne" panose="02000000000000000000" pitchFamily="2" charset="0"/>
              </a:rPr>
              <a:t>*</a:t>
            </a:r>
            <a:r>
              <a:rPr lang="fr-FR" sz="900" i="1" dirty="0">
                <a:solidFill>
                  <a:srgbClr val="21215A"/>
                </a:solidFill>
                <a:latin typeface="Marianne" panose="02000000000000000000" pitchFamily="2" charset="0"/>
              </a:rPr>
              <a:t>Traduction L2</a:t>
            </a:r>
            <a:endParaRPr lang="en-US" sz="900" i="1" dirty="0">
              <a:solidFill>
                <a:srgbClr val="21215A"/>
              </a:solidFill>
              <a:latin typeface="Marianne" panose="02000000000000000000" pitchFamily="2" charset="0"/>
            </a:endParaRPr>
          </a:p>
          <a:p>
            <a:pPr algn="r"/>
            <a:endParaRPr lang="fr-FR" sz="900" i="1" dirty="0">
              <a:solidFill>
                <a:srgbClr val="21215A"/>
              </a:solidFill>
              <a:latin typeface="Marianne" panose="02000000000000000000" pitchFamily="2" charset="0"/>
            </a:endParaRPr>
          </a:p>
        </p:txBody>
      </p:sp>
      <p:sp>
        <p:nvSpPr>
          <p:cNvPr id="89" name="ZoneTexte 88">
            <a:extLst>
              <a:ext uri="{FF2B5EF4-FFF2-40B4-BE49-F238E27FC236}">
                <a16:creationId xmlns:a16="http://schemas.microsoft.com/office/drawing/2014/main" id="{159CF967-68BF-4550-AF89-269E0A4E512D}"/>
              </a:ext>
            </a:extLst>
          </p:cNvPr>
          <p:cNvSpPr txBox="1"/>
          <p:nvPr/>
        </p:nvSpPr>
        <p:spPr>
          <a:xfrm>
            <a:off x="575390" y="2072908"/>
            <a:ext cx="5620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rgbClr val="EAF6DE"/>
                </a:solidFill>
                <a:highlight>
                  <a:srgbClr val="21215A"/>
                </a:highlight>
                <a:latin typeface="Marianne ExtraBold" panose="02000000000000000000" pitchFamily="2" charset="0"/>
              </a:rPr>
              <a:t>Même en vacances, les déchets ne prennent pas de congé !*</a:t>
            </a:r>
          </a:p>
        </p:txBody>
      </p:sp>
      <p:sp>
        <p:nvSpPr>
          <p:cNvPr id="91" name="Rectangle : coins arrondis 90">
            <a:extLst>
              <a:ext uri="{FF2B5EF4-FFF2-40B4-BE49-F238E27FC236}">
                <a16:creationId xmlns:a16="http://schemas.microsoft.com/office/drawing/2014/main" id="{EF32DE47-59BE-41B6-9EB4-6996F5E068B9}"/>
              </a:ext>
            </a:extLst>
          </p:cNvPr>
          <p:cNvSpPr/>
          <p:nvPr/>
        </p:nvSpPr>
        <p:spPr>
          <a:xfrm>
            <a:off x="129486" y="3826311"/>
            <a:ext cx="1600467" cy="1333298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Rectangle : coins arrondis 91">
            <a:extLst>
              <a:ext uri="{FF2B5EF4-FFF2-40B4-BE49-F238E27FC236}">
                <a16:creationId xmlns:a16="http://schemas.microsoft.com/office/drawing/2014/main" id="{250E2F3C-D6EA-48FD-BA45-FD782F84A3A2}"/>
              </a:ext>
            </a:extLst>
          </p:cNvPr>
          <p:cNvSpPr/>
          <p:nvPr/>
        </p:nvSpPr>
        <p:spPr>
          <a:xfrm>
            <a:off x="1806490" y="3826311"/>
            <a:ext cx="1600467" cy="1333298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Rectangle : coins arrondis 92">
            <a:extLst>
              <a:ext uri="{FF2B5EF4-FFF2-40B4-BE49-F238E27FC236}">
                <a16:creationId xmlns:a16="http://schemas.microsoft.com/office/drawing/2014/main" id="{531BACB0-97AC-4D17-821E-75168B41BA8C}"/>
              </a:ext>
            </a:extLst>
          </p:cNvPr>
          <p:cNvSpPr/>
          <p:nvPr/>
        </p:nvSpPr>
        <p:spPr>
          <a:xfrm>
            <a:off x="3483494" y="3799152"/>
            <a:ext cx="1600467" cy="1360457"/>
          </a:xfrm>
          <a:prstGeom prst="roundRect">
            <a:avLst/>
          </a:prstGeom>
          <a:solidFill>
            <a:schemeClr val="accent1">
              <a:lumMod val="10000"/>
              <a:lumOff val="90000"/>
            </a:schemeClr>
          </a:solidFill>
          <a:ln w="28575">
            <a:solidFill>
              <a:schemeClr val="accent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Rectangle : coins arrondis 93">
            <a:extLst>
              <a:ext uri="{FF2B5EF4-FFF2-40B4-BE49-F238E27FC236}">
                <a16:creationId xmlns:a16="http://schemas.microsoft.com/office/drawing/2014/main" id="{A150B0D6-EA8F-4E79-BC67-99456C9AE01D}"/>
              </a:ext>
            </a:extLst>
          </p:cNvPr>
          <p:cNvSpPr/>
          <p:nvPr/>
        </p:nvSpPr>
        <p:spPr>
          <a:xfrm>
            <a:off x="5160499" y="3799152"/>
            <a:ext cx="1600467" cy="1360457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9" name="Image 98">
            <a:extLst>
              <a:ext uri="{FF2B5EF4-FFF2-40B4-BE49-F238E27FC236}">
                <a16:creationId xmlns:a16="http://schemas.microsoft.com/office/drawing/2014/main" id="{AE33473A-2318-423E-82EA-1CF7117DCC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617837" y="5346177"/>
            <a:ext cx="621696" cy="621696"/>
          </a:xfrm>
          <a:prstGeom prst="rect">
            <a:avLst/>
          </a:prstGeom>
        </p:spPr>
      </p:pic>
      <p:pic>
        <p:nvPicPr>
          <p:cNvPr id="100" name="Image 99">
            <a:extLst>
              <a:ext uri="{FF2B5EF4-FFF2-40B4-BE49-F238E27FC236}">
                <a16:creationId xmlns:a16="http://schemas.microsoft.com/office/drawing/2014/main" id="{0CC1ACE9-C359-4248-9836-BB26084713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2289286" y="5346177"/>
            <a:ext cx="621696" cy="621696"/>
          </a:xfrm>
          <a:prstGeom prst="rect">
            <a:avLst/>
          </a:prstGeom>
        </p:spPr>
      </p:pic>
      <p:pic>
        <p:nvPicPr>
          <p:cNvPr id="101" name="Image 100">
            <a:extLst>
              <a:ext uri="{FF2B5EF4-FFF2-40B4-BE49-F238E27FC236}">
                <a16:creationId xmlns:a16="http://schemas.microsoft.com/office/drawing/2014/main" id="{BB9BB8C1-EDBA-4182-8AB9-59B66679A6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6594" y="5309654"/>
            <a:ext cx="436903" cy="436903"/>
          </a:xfrm>
          <a:prstGeom prst="rect">
            <a:avLst/>
          </a:prstGeom>
        </p:spPr>
      </p:pic>
      <p:pic>
        <p:nvPicPr>
          <p:cNvPr id="102" name="Image 101">
            <a:extLst>
              <a:ext uri="{FF2B5EF4-FFF2-40B4-BE49-F238E27FC236}">
                <a16:creationId xmlns:a16="http://schemas.microsoft.com/office/drawing/2014/main" id="{4C29A087-91C1-49BF-8903-A192CF19C1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709" y="4752302"/>
            <a:ext cx="338842" cy="338842"/>
          </a:xfrm>
          <a:prstGeom prst="rect">
            <a:avLst/>
          </a:prstGeom>
        </p:spPr>
      </p:pic>
      <p:pic>
        <p:nvPicPr>
          <p:cNvPr id="103" name="Image 102">
            <a:extLst>
              <a:ext uri="{FF2B5EF4-FFF2-40B4-BE49-F238E27FC236}">
                <a16:creationId xmlns:a16="http://schemas.microsoft.com/office/drawing/2014/main" id="{0106AB29-B64E-43D2-8E00-B061BD3933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926727">
            <a:off x="339884" y="4450338"/>
            <a:ext cx="338842" cy="338842"/>
          </a:xfrm>
          <a:prstGeom prst="rect">
            <a:avLst/>
          </a:prstGeom>
        </p:spPr>
      </p:pic>
      <p:pic>
        <p:nvPicPr>
          <p:cNvPr id="104" name="Image 103">
            <a:extLst>
              <a:ext uri="{FF2B5EF4-FFF2-40B4-BE49-F238E27FC236}">
                <a16:creationId xmlns:a16="http://schemas.microsoft.com/office/drawing/2014/main" id="{423E8B64-4A42-49F8-A0B3-8C0E74195B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0112" y="4433782"/>
            <a:ext cx="338842" cy="338842"/>
          </a:xfrm>
          <a:prstGeom prst="rect">
            <a:avLst/>
          </a:prstGeom>
        </p:spPr>
      </p:pic>
      <p:pic>
        <p:nvPicPr>
          <p:cNvPr id="105" name="Image 104">
            <a:extLst>
              <a:ext uri="{FF2B5EF4-FFF2-40B4-BE49-F238E27FC236}">
                <a16:creationId xmlns:a16="http://schemas.microsoft.com/office/drawing/2014/main" id="{76F1E6F9-9F08-493B-B9D6-099ED4C678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120009">
            <a:off x="2111977" y="4529783"/>
            <a:ext cx="534448" cy="534448"/>
          </a:xfrm>
          <a:prstGeom prst="rect">
            <a:avLst/>
          </a:prstGeom>
        </p:spPr>
      </p:pic>
      <p:pic>
        <p:nvPicPr>
          <p:cNvPr id="106" name="Image 105">
            <a:extLst>
              <a:ext uri="{FF2B5EF4-FFF2-40B4-BE49-F238E27FC236}">
                <a16:creationId xmlns:a16="http://schemas.microsoft.com/office/drawing/2014/main" id="{838275F2-B10D-43D6-AFF6-B270A2FFCEC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516433">
            <a:off x="4047092" y="4493147"/>
            <a:ext cx="266835" cy="266835"/>
          </a:xfrm>
          <a:prstGeom prst="rect">
            <a:avLst/>
          </a:prstGeom>
        </p:spPr>
      </p:pic>
      <p:pic>
        <p:nvPicPr>
          <p:cNvPr id="107" name="Image 106">
            <a:extLst>
              <a:ext uri="{FF2B5EF4-FFF2-40B4-BE49-F238E27FC236}">
                <a16:creationId xmlns:a16="http://schemas.microsoft.com/office/drawing/2014/main" id="{C4D3749B-2A4C-4D5F-8355-65971926BA90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108744" y="5469258"/>
            <a:ext cx="336788" cy="336788"/>
          </a:xfrm>
          <a:prstGeom prst="rect">
            <a:avLst/>
          </a:prstGeom>
        </p:spPr>
      </p:pic>
      <p:pic>
        <p:nvPicPr>
          <p:cNvPr id="108" name="Image 107">
            <a:extLst>
              <a:ext uri="{FF2B5EF4-FFF2-40B4-BE49-F238E27FC236}">
                <a16:creationId xmlns:a16="http://schemas.microsoft.com/office/drawing/2014/main" id="{9F1F3F3D-64A7-444E-B780-F87970EE6A9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67709" y="5493676"/>
            <a:ext cx="286953" cy="286953"/>
          </a:xfrm>
          <a:prstGeom prst="rect">
            <a:avLst/>
          </a:prstGeom>
        </p:spPr>
      </p:pic>
      <p:sp>
        <p:nvSpPr>
          <p:cNvPr id="109" name="Rectangle 108">
            <a:extLst>
              <a:ext uri="{FF2B5EF4-FFF2-40B4-BE49-F238E27FC236}">
                <a16:creationId xmlns:a16="http://schemas.microsoft.com/office/drawing/2014/main" id="{F0E090DB-D1B9-4148-A66E-0F123B2FC5BD}"/>
              </a:ext>
            </a:extLst>
          </p:cNvPr>
          <p:cNvSpPr/>
          <p:nvPr/>
        </p:nvSpPr>
        <p:spPr>
          <a:xfrm>
            <a:off x="4223407" y="5323838"/>
            <a:ext cx="108000" cy="108000"/>
          </a:xfrm>
          <a:prstGeom prst="rect">
            <a:avLst/>
          </a:prstGeom>
          <a:solidFill>
            <a:schemeClr val="bg1"/>
          </a:solidFill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10" name="Image 109">
            <a:extLst>
              <a:ext uri="{FF2B5EF4-FFF2-40B4-BE49-F238E27FC236}">
                <a16:creationId xmlns:a16="http://schemas.microsoft.com/office/drawing/2014/main" id="{76AB405E-87AB-4742-ACE2-3AF746EFA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3954662" y="5940433"/>
            <a:ext cx="621696" cy="621696"/>
          </a:xfrm>
          <a:prstGeom prst="rect">
            <a:avLst/>
          </a:prstGeom>
        </p:spPr>
      </p:pic>
      <p:pic>
        <p:nvPicPr>
          <p:cNvPr id="111" name="Image 110">
            <a:extLst>
              <a:ext uri="{FF2B5EF4-FFF2-40B4-BE49-F238E27FC236}">
                <a16:creationId xmlns:a16="http://schemas.microsoft.com/office/drawing/2014/main" id="{7C0CE991-56E6-49EC-B632-9369A9A28A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5662445" y="5807888"/>
            <a:ext cx="621696" cy="621696"/>
          </a:xfrm>
          <a:prstGeom prst="rect">
            <a:avLst/>
          </a:prstGeom>
        </p:spPr>
      </p:pic>
      <p:pic>
        <p:nvPicPr>
          <p:cNvPr id="112" name="Image 111">
            <a:extLst>
              <a:ext uri="{FF2B5EF4-FFF2-40B4-BE49-F238E27FC236}">
                <a16:creationId xmlns:a16="http://schemas.microsoft.com/office/drawing/2014/main" id="{368E47FB-ECE6-4FE9-B9E8-8B0F5127A58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23862" y="4763484"/>
            <a:ext cx="336788" cy="336788"/>
          </a:xfrm>
          <a:prstGeom prst="rect">
            <a:avLst/>
          </a:prstGeom>
        </p:spPr>
      </p:pic>
      <p:pic>
        <p:nvPicPr>
          <p:cNvPr id="113" name="Image 112">
            <a:extLst>
              <a:ext uri="{FF2B5EF4-FFF2-40B4-BE49-F238E27FC236}">
                <a16:creationId xmlns:a16="http://schemas.microsoft.com/office/drawing/2014/main" id="{D0A64576-A604-4F18-AE35-7DF3D7AD17C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15521358">
            <a:off x="4438576" y="4425519"/>
            <a:ext cx="332256" cy="332256"/>
          </a:xfrm>
          <a:prstGeom prst="rect">
            <a:avLst/>
          </a:prstGeom>
        </p:spPr>
      </p:pic>
      <p:pic>
        <p:nvPicPr>
          <p:cNvPr id="114" name="Image 113">
            <a:extLst>
              <a:ext uri="{FF2B5EF4-FFF2-40B4-BE49-F238E27FC236}">
                <a16:creationId xmlns:a16="http://schemas.microsoft.com/office/drawing/2014/main" id="{2A920160-2370-410E-B7D8-A8CE231068A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1497016">
            <a:off x="3602679" y="4440273"/>
            <a:ext cx="323086" cy="323086"/>
          </a:xfrm>
          <a:prstGeom prst="rect">
            <a:avLst/>
          </a:prstGeom>
        </p:spPr>
      </p:pic>
      <p:pic>
        <p:nvPicPr>
          <p:cNvPr id="115" name="Image 114">
            <a:extLst>
              <a:ext uri="{FF2B5EF4-FFF2-40B4-BE49-F238E27FC236}">
                <a16:creationId xmlns:a16="http://schemas.microsoft.com/office/drawing/2014/main" id="{D26DE519-55AB-45FE-A17A-F8A52524A3B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355559" y="4479758"/>
            <a:ext cx="321286" cy="321286"/>
          </a:xfrm>
          <a:prstGeom prst="rect">
            <a:avLst/>
          </a:prstGeom>
        </p:spPr>
      </p:pic>
      <p:pic>
        <p:nvPicPr>
          <p:cNvPr id="116" name="Image 115">
            <a:extLst>
              <a:ext uri="{FF2B5EF4-FFF2-40B4-BE49-F238E27FC236}">
                <a16:creationId xmlns:a16="http://schemas.microsoft.com/office/drawing/2014/main" id="{1FB1F440-972C-4323-9620-44562401E7B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739991" y="4801744"/>
            <a:ext cx="318466" cy="318466"/>
          </a:xfrm>
          <a:prstGeom prst="rect">
            <a:avLst/>
          </a:prstGeom>
        </p:spPr>
      </p:pic>
      <p:pic>
        <p:nvPicPr>
          <p:cNvPr id="117" name="Image 116">
            <a:extLst>
              <a:ext uri="{FF2B5EF4-FFF2-40B4-BE49-F238E27FC236}">
                <a16:creationId xmlns:a16="http://schemas.microsoft.com/office/drawing/2014/main" id="{C0F2C21F-B556-4E54-B654-64F694DF544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8260" y="4448956"/>
            <a:ext cx="345687" cy="345687"/>
          </a:xfrm>
          <a:prstGeom prst="rect">
            <a:avLst/>
          </a:prstGeom>
        </p:spPr>
      </p:pic>
      <p:pic>
        <p:nvPicPr>
          <p:cNvPr id="118" name="Image 117">
            <a:extLst>
              <a:ext uri="{FF2B5EF4-FFF2-40B4-BE49-F238E27FC236}">
                <a16:creationId xmlns:a16="http://schemas.microsoft.com/office/drawing/2014/main" id="{03D2CF33-892E-4684-9224-85172ABAC6D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20439258">
            <a:off x="2703080" y="4649177"/>
            <a:ext cx="418701" cy="418701"/>
          </a:xfrm>
          <a:prstGeom prst="rect">
            <a:avLst/>
          </a:prstGeom>
        </p:spPr>
      </p:pic>
      <p:pic>
        <p:nvPicPr>
          <p:cNvPr id="119" name="Image 118">
            <a:extLst>
              <a:ext uri="{FF2B5EF4-FFF2-40B4-BE49-F238E27FC236}">
                <a16:creationId xmlns:a16="http://schemas.microsoft.com/office/drawing/2014/main" id="{AFC4E7C7-F113-4496-B466-906B53B40158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99" y="6102642"/>
            <a:ext cx="695528" cy="695528"/>
          </a:xfrm>
          <a:prstGeom prst="rect">
            <a:avLst/>
          </a:prstGeom>
        </p:spPr>
      </p:pic>
      <p:pic>
        <p:nvPicPr>
          <p:cNvPr id="120" name="Image 119">
            <a:extLst>
              <a:ext uri="{FF2B5EF4-FFF2-40B4-BE49-F238E27FC236}">
                <a16:creationId xmlns:a16="http://schemas.microsoft.com/office/drawing/2014/main" id="{52DA08F8-B8D0-4986-8CFD-305BA96C4F0B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194" y="6102642"/>
            <a:ext cx="695528" cy="695528"/>
          </a:xfrm>
          <a:prstGeom prst="rect">
            <a:avLst/>
          </a:prstGeom>
        </p:spPr>
      </p:pic>
      <p:pic>
        <p:nvPicPr>
          <p:cNvPr id="121" name="Image 120">
            <a:extLst>
              <a:ext uri="{FF2B5EF4-FFF2-40B4-BE49-F238E27FC236}">
                <a16:creationId xmlns:a16="http://schemas.microsoft.com/office/drawing/2014/main" id="{2A0B8B14-F7A1-4828-B8DA-D03CDCB15FFB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9763" y="6843219"/>
            <a:ext cx="416646" cy="416646"/>
          </a:xfrm>
          <a:prstGeom prst="rect">
            <a:avLst/>
          </a:prstGeom>
        </p:spPr>
      </p:pic>
      <p:pic>
        <p:nvPicPr>
          <p:cNvPr id="122" name="Image 121">
            <a:extLst>
              <a:ext uri="{FF2B5EF4-FFF2-40B4-BE49-F238E27FC236}">
                <a16:creationId xmlns:a16="http://schemas.microsoft.com/office/drawing/2014/main" id="{A7F9E12B-83C6-426E-B0BE-B658008826DA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444" y="6550938"/>
            <a:ext cx="695528" cy="695528"/>
          </a:xfrm>
          <a:prstGeom prst="rect">
            <a:avLst/>
          </a:prstGeom>
        </p:spPr>
      </p:pic>
      <p:sp>
        <p:nvSpPr>
          <p:cNvPr id="123" name="Rectangle 122">
            <a:extLst>
              <a:ext uri="{FF2B5EF4-FFF2-40B4-BE49-F238E27FC236}">
                <a16:creationId xmlns:a16="http://schemas.microsoft.com/office/drawing/2014/main" id="{BC34C4CC-46C3-4D5B-AE5C-9E0F5CE312B1}"/>
              </a:ext>
            </a:extLst>
          </p:cNvPr>
          <p:cNvSpPr/>
          <p:nvPr/>
        </p:nvSpPr>
        <p:spPr>
          <a:xfrm>
            <a:off x="3759793" y="5323838"/>
            <a:ext cx="108000" cy="108000"/>
          </a:xfrm>
          <a:prstGeom prst="rect">
            <a:avLst/>
          </a:prstGeom>
          <a:solidFill>
            <a:schemeClr val="bg1"/>
          </a:solidFill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1E4C2D84-C2B0-41BA-95C8-EEEC5FB15E80}"/>
              </a:ext>
            </a:extLst>
          </p:cNvPr>
          <p:cNvSpPr/>
          <p:nvPr/>
        </p:nvSpPr>
        <p:spPr>
          <a:xfrm>
            <a:off x="3944086" y="6685169"/>
            <a:ext cx="108000" cy="108000"/>
          </a:xfrm>
          <a:prstGeom prst="rect">
            <a:avLst/>
          </a:prstGeom>
          <a:solidFill>
            <a:schemeClr val="bg1"/>
          </a:solidFill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A65864A8-9FE9-4524-B6D2-5372999FE9DB}"/>
              </a:ext>
            </a:extLst>
          </p:cNvPr>
          <p:cNvSpPr/>
          <p:nvPr/>
        </p:nvSpPr>
        <p:spPr>
          <a:xfrm>
            <a:off x="4459077" y="6685169"/>
            <a:ext cx="108000" cy="108000"/>
          </a:xfrm>
          <a:prstGeom prst="rect">
            <a:avLst/>
          </a:prstGeom>
          <a:solidFill>
            <a:schemeClr val="bg1"/>
          </a:solidFill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7" name="Image 126">
            <a:extLst>
              <a:ext uri="{FF2B5EF4-FFF2-40B4-BE49-F238E27FC236}">
                <a16:creationId xmlns:a16="http://schemas.microsoft.com/office/drawing/2014/main" id="{BC7EE6BF-8596-40F6-AAC2-354BFC3EED3E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576324" y="5481812"/>
            <a:ext cx="329393" cy="329393"/>
          </a:xfrm>
          <a:prstGeom prst="rect">
            <a:avLst/>
          </a:prstGeom>
        </p:spPr>
      </p:pic>
      <p:sp>
        <p:nvSpPr>
          <p:cNvPr id="128" name="Rectangle 127">
            <a:extLst>
              <a:ext uri="{FF2B5EF4-FFF2-40B4-BE49-F238E27FC236}">
                <a16:creationId xmlns:a16="http://schemas.microsoft.com/office/drawing/2014/main" id="{7291F369-C0EA-46D4-8EDE-5D292D3E2BC9}"/>
              </a:ext>
            </a:extLst>
          </p:cNvPr>
          <p:cNvSpPr/>
          <p:nvPr/>
        </p:nvSpPr>
        <p:spPr>
          <a:xfrm>
            <a:off x="4687020" y="5323838"/>
            <a:ext cx="108000" cy="108000"/>
          </a:xfrm>
          <a:prstGeom prst="rect">
            <a:avLst/>
          </a:prstGeom>
          <a:solidFill>
            <a:schemeClr val="bg1"/>
          </a:solidFill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9" name="Image 128">
            <a:extLst>
              <a:ext uri="{FF2B5EF4-FFF2-40B4-BE49-F238E27FC236}">
                <a16:creationId xmlns:a16="http://schemas.microsoft.com/office/drawing/2014/main" id="{8DE8E90C-BAA9-4DF9-89E8-2DE467993336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140442" y="4815275"/>
            <a:ext cx="282436" cy="282436"/>
          </a:xfrm>
          <a:prstGeom prst="rect">
            <a:avLst/>
          </a:prstGeom>
        </p:spPr>
      </p:pic>
      <p:pic>
        <p:nvPicPr>
          <p:cNvPr id="130" name="Image 129">
            <a:extLst>
              <a:ext uri="{FF2B5EF4-FFF2-40B4-BE49-F238E27FC236}">
                <a16:creationId xmlns:a16="http://schemas.microsoft.com/office/drawing/2014/main" id="{B7E55D39-8B3E-4371-96C2-9A567DF14CEC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3749627" y="4832664"/>
            <a:ext cx="227455" cy="227455"/>
          </a:xfrm>
          <a:prstGeom prst="rect">
            <a:avLst/>
          </a:prstGeom>
        </p:spPr>
      </p:pic>
      <p:sp>
        <p:nvSpPr>
          <p:cNvPr id="131" name="ZoneTexte 130">
            <a:extLst>
              <a:ext uri="{FF2B5EF4-FFF2-40B4-BE49-F238E27FC236}">
                <a16:creationId xmlns:a16="http://schemas.microsoft.com/office/drawing/2014/main" id="{8B4CB58C-E520-4E69-B90D-8E31E46EC190}"/>
              </a:ext>
            </a:extLst>
          </p:cNvPr>
          <p:cNvSpPr txBox="1"/>
          <p:nvPr/>
        </p:nvSpPr>
        <p:spPr>
          <a:xfrm>
            <a:off x="3385516" y="3221011"/>
            <a:ext cx="1891779" cy="510778"/>
          </a:xfrm>
          <a:prstGeom prst="wedgeRoundRectCallout">
            <a:avLst/>
          </a:prstGeom>
          <a:solidFill>
            <a:schemeClr val="accent1">
              <a:lumMod val="10000"/>
              <a:lumOff val="90000"/>
            </a:schemeClr>
          </a:solidFill>
          <a:ln>
            <a:solidFill>
              <a:schemeClr val="accent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rgbClr val="21215A"/>
                </a:solidFill>
                <a:latin typeface="Marianne ExtraBold" panose="02000000000000000000" pitchFamily="2" charset="0"/>
              </a:rPr>
              <a:t>Ici, on trie aussi les déchets alimentaires </a:t>
            </a:r>
          </a:p>
        </p:txBody>
      </p:sp>
      <p:sp>
        <p:nvSpPr>
          <p:cNvPr id="132" name="Rectangle : coins arrondis 131">
            <a:extLst>
              <a:ext uri="{FF2B5EF4-FFF2-40B4-BE49-F238E27FC236}">
                <a16:creationId xmlns:a16="http://schemas.microsoft.com/office/drawing/2014/main" id="{320B7CBB-345C-4F28-BEE2-F9212B5FDB83}"/>
              </a:ext>
            </a:extLst>
          </p:cNvPr>
          <p:cNvSpPr/>
          <p:nvPr/>
        </p:nvSpPr>
        <p:spPr>
          <a:xfrm>
            <a:off x="185965" y="7732389"/>
            <a:ext cx="4028798" cy="1591818"/>
          </a:xfrm>
          <a:prstGeom prst="roundRect">
            <a:avLst/>
          </a:prstGeom>
          <a:solidFill>
            <a:srgbClr val="92D050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33" name="Image 132">
            <a:extLst>
              <a:ext uri="{FF2B5EF4-FFF2-40B4-BE49-F238E27FC236}">
                <a16:creationId xmlns:a16="http://schemas.microsoft.com/office/drawing/2014/main" id="{06D3CBF0-C1D9-4473-AF4D-0085369DBB9F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225329" y="7857198"/>
            <a:ext cx="250311" cy="250311"/>
          </a:xfrm>
          <a:prstGeom prst="rect">
            <a:avLst/>
          </a:prstGeom>
        </p:spPr>
      </p:pic>
      <p:sp>
        <p:nvSpPr>
          <p:cNvPr id="134" name="Rectangle : coins arrondis 133">
            <a:extLst>
              <a:ext uri="{FF2B5EF4-FFF2-40B4-BE49-F238E27FC236}">
                <a16:creationId xmlns:a16="http://schemas.microsoft.com/office/drawing/2014/main" id="{570BEE8E-9045-4419-BEB5-BA9E4CB0B917}"/>
              </a:ext>
            </a:extLst>
          </p:cNvPr>
          <p:cNvSpPr/>
          <p:nvPr/>
        </p:nvSpPr>
        <p:spPr>
          <a:xfrm>
            <a:off x="4331406" y="7732389"/>
            <a:ext cx="2446489" cy="1591818"/>
          </a:xfrm>
          <a:prstGeom prst="roundRect">
            <a:avLst/>
          </a:prstGeom>
          <a:solidFill>
            <a:srgbClr val="92D050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35" name="Image 134">
            <a:extLst>
              <a:ext uri="{FF2B5EF4-FFF2-40B4-BE49-F238E27FC236}">
                <a16:creationId xmlns:a16="http://schemas.microsoft.com/office/drawing/2014/main" id="{D024E9DE-7707-481C-B68A-D82F27AF7B53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4297722" y="7857198"/>
            <a:ext cx="250311" cy="250311"/>
          </a:xfrm>
          <a:prstGeom prst="rect">
            <a:avLst/>
          </a:prstGeom>
        </p:spPr>
      </p:pic>
      <p:grpSp>
        <p:nvGrpSpPr>
          <p:cNvPr id="137" name="Groupe 136">
            <a:extLst>
              <a:ext uri="{FF2B5EF4-FFF2-40B4-BE49-F238E27FC236}">
                <a16:creationId xmlns:a16="http://schemas.microsoft.com/office/drawing/2014/main" id="{59A8E345-CE07-44C1-97F8-0596620E9DE3}"/>
              </a:ext>
            </a:extLst>
          </p:cNvPr>
          <p:cNvGrpSpPr/>
          <p:nvPr/>
        </p:nvGrpSpPr>
        <p:grpSpPr>
          <a:xfrm>
            <a:off x="434391" y="8294472"/>
            <a:ext cx="3626049" cy="963898"/>
            <a:chOff x="434391" y="8245710"/>
            <a:chExt cx="3626049" cy="967790"/>
          </a:xfrm>
        </p:grpSpPr>
        <p:cxnSp>
          <p:nvCxnSpPr>
            <p:cNvPr id="138" name="Connecteur droit 137">
              <a:extLst>
                <a:ext uri="{FF2B5EF4-FFF2-40B4-BE49-F238E27FC236}">
                  <a16:creationId xmlns:a16="http://schemas.microsoft.com/office/drawing/2014/main" id="{918CEB36-47D9-4EB5-BF7D-B5270F3881D3}"/>
                </a:ext>
              </a:extLst>
            </p:cNvPr>
            <p:cNvCxnSpPr>
              <a:cxnSpLocks/>
            </p:cNvCxnSpPr>
            <p:nvPr/>
          </p:nvCxnSpPr>
          <p:spPr>
            <a:xfrm>
              <a:off x="434391" y="8823608"/>
              <a:ext cx="3626049" cy="0"/>
            </a:xfrm>
            <a:prstGeom prst="line">
              <a:avLst/>
            </a:prstGeom>
            <a:ln w="12700">
              <a:solidFill>
                <a:srgbClr val="21215A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Connecteur droit 138">
              <a:extLst>
                <a:ext uri="{FF2B5EF4-FFF2-40B4-BE49-F238E27FC236}">
                  <a16:creationId xmlns:a16="http://schemas.microsoft.com/office/drawing/2014/main" id="{EE1EB303-C687-404F-BE27-EA4507520B64}"/>
                </a:ext>
              </a:extLst>
            </p:cNvPr>
            <p:cNvCxnSpPr>
              <a:cxnSpLocks/>
            </p:cNvCxnSpPr>
            <p:nvPr/>
          </p:nvCxnSpPr>
          <p:spPr>
            <a:xfrm>
              <a:off x="434391" y="9025493"/>
              <a:ext cx="3626049" cy="0"/>
            </a:xfrm>
            <a:prstGeom prst="line">
              <a:avLst/>
            </a:prstGeom>
            <a:ln w="12700">
              <a:solidFill>
                <a:srgbClr val="21215A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Connecteur droit 139">
              <a:extLst>
                <a:ext uri="{FF2B5EF4-FFF2-40B4-BE49-F238E27FC236}">
                  <a16:creationId xmlns:a16="http://schemas.microsoft.com/office/drawing/2014/main" id="{B3823F79-B9F3-4A91-8C40-C581424952DF}"/>
                </a:ext>
              </a:extLst>
            </p:cNvPr>
            <p:cNvCxnSpPr>
              <a:cxnSpLocks/>
            </p:cNvCxnSpPr>
            <p:nvPr/>
          </p:nvCxnSpPr>
          <p:spPr>
            <a:xfrm>
              <a:off x="434391" y="9213500"/>
              <a:ext cx="3626049" cy="0"/>
            </a:xfrm>
            <a:prstGeom prst="line">
              <a:avLst/>
            </a:prstGeom>
            <a:ln w="12700">
              <a:solidFill>
                <a:srgbClr val="21215A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Connecteur droit 140">
              <a:extLst>
                <a:ext uri="{FF2B5EF4-FFF2-40B4-BE49-F238E27FC236}">
                  <a16:creationId xmlns:a16="http://schemas.microsoft.com/office/drawing/2014/main" id="{74D045D7-0CF8-415C-B5FD-7BF18559E04E}"/>
                </a:ext>
              </a:extLst>
            </p:cNvPr>
            <p:cNvCxnSpPr>
              <a:cxnSpLocks/>
            </p:cNvCxnSpPr>
            <p:nvPr/>
          </p:nvCxnSpPr>
          <p:spPr>
            <a:xfrm>
              <a:off x="434391" y="8245710"/>
              <a:ext cx="3626049" cy="0"/>
            </a:xfrm>
            <a:prstGeom prst="line">
              <a:avLst/>
            </a:prstGeom>
            <a:ln w="12700">
              <a:solidFill>
                <a:srgbClr val="21215A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Connecteur droit 141">
              <a:extLst>
                <a:ext uri="{FF2B5EF4-FFF2-40B4-BE49-F238E27FC236}">
                  <a16:creationId xmlns:a16="http://schemas.microsoft.com/office/drawing/2014/main" id="{EAEC64DA-4A27-4215-99B6-1968A626714B}"/>
                </a:ext>
              </a:extLst>
            </p:cNvPr>
            <p:cNvCxnSpPr>
              <a:cxnSpLocks/>
            </p:cNvCxnSpPr>
            <p:nvPr/>
          </p:nvCxnSpPr>
          <p:spPr>
            <a:xfrm>
              <a:off x="434391" y="8447595"/>
              <a:ext cx="3626049" cy="0"/>
            </a:xfrm>
            <a:prstGeom prst="line">
              <a:avLst/>
            </a:prstGeom>
            <a:ln w="12700">
              <a:solidFill>
                <a:srgbClr val="21215A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Connecteur droit 142">
              <a:extLst>
                <a:ext uri="{FF2B5EF4-FFF2-40B4-BE49-F238E27FC236}">
                  <a16:creationId xmlns:a16="http://schemas.microsoft.com/office/drawing/2014/main" id="{75B223E0-017F-4462-A3EA-B2F1A41DBD69}"/>
                </a:ext>
              </a:extLst>
            </p:cNvPr>
            <p:cNvCxnSpPr>
              <a:cxnSpLocks/>
            </p:cNvCxnSpPr>
            <p:nvPr/>
          </p:nvCxnSpPr>
          <p:spPr>
            <a:xfrm>
              <a:off x="434391" y="8635602"/>
              <a:ext cx="3626049" cy="0"/>
            </a:xfrm>
            <a:prstGeom prst="line">
              <a:avLst/>
            </a:prstGeom>
            <a:ln w="12700">
              <a:solidFill>
                <a:srgbClr val="21215A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4" name="ZoneTexte 143">
            <a:extLst>
              <a:ext uri="{FF2B5EF4-FFF2-40B4-BE49-F238E27FC236}">
                <a16:creationId xmlns:a16="http://schemas.microsoft.com/office/drawing/2014/main" id="{78BDC58C-E1BF-4A54-A033-AE9547E510CD}"/>
              </a:ext>
            </a:extLst>
          </p:cNvPr>
          <p:cNvSpPr txBox="1"/>
          <p:nvPr/>
        </p:nvSpPr>
        <p:spPr>
          <a:xfrm>
            <a:off x="478899" y="7728498"/>
            <a:ext cx="2637918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>
                <a:solidFill>
                  <a:srgbClr val="21215A"/>
                </a:solidFill>
                <a:latin typeface="Marianne ExtraBold" panose="02000000000000000000" pitchFamily="2" charset="0"/>
              </a:rPr>
              <a:t>Emplacement des poubelles de tri</a:t>
            </a:r>
            <a:endParaRPr lang="fr-FR" sz="800" dirty="0">
              <a:solidFill>
                <a:srgbClr val="21215A"/>
              </a:solidFill>
              <a:latin typeface="Marianne Light" panose="02000000000000000000" pitchFamily="2" charset="0"/>
            </a:endParaRPr>
          </a:p>
          <a:p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L1</a:t>
            </a:r>
          </a:p>
          <a:p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L2</a:t>
            </a:r>
          </a:p>
        </p:txBody>
      </p:sp>
      <p:sp>
        <p:nvSpPr>
          <p:cNvPr id="145" name="ZoneTexte 144">
            <a:extLst>
              <a:ext uri="{FF2B5EF4-FFF2-40B4-BE49-F238E27FC236}">
                <a16:creationId xmlns:a16="http://schemas.microsoft.com/office/drawing/2014/main" id="{FF7C9A51-B4A0-4103-A51E-F77E427C812C}"/>
              </a:ext>
            </a:extLst>
          </p:cNvPr>
          <p:cNvSpPr txBox="1"/>
          <p:nvPr/>
        </p:nvSpPr>
        <p:spPr>
          <a:xfrm>
            <a:off x="4461933" y="7728498"/>
            <a:ext cx="2347158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>
                <a:solidFill>
                  <a:srgbClr val="21215A"/>
                </a:solidFill>
                <a:latin typeface="Marianne ExtraBold" panose="02000000000000000000" pitchFamily="2" charset="0"/>
              </a:rPr>
              <a:t>Emplacement du matériel de tri </a:t>
            </a:r>
            <a:endParaRPr lang="fr-FR" sz="800" dirty="0">
              <a:solidFill>
                <a:srgbClr val="21215A"/>
              </a:solidFill>
              <a:latin typeface="Marianne Light" panose="02000000000000000000" pitchFamily="2" charset="0"/>
            </a:endParaRPr>
          </a:p>
          <a:p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L1</a:t>
            </a:r>
          </a:p>
          <a:p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L2</a:t>
            </a:r>
          </a:p>
        </p:txBody>
      </p:sp>
      <p:sp>
        <p:nvSpPr>
          <p:cNvPr id="147" name="ZoneTexte 146">
            <a:extLst>
              <a:ext uri="{FF2B5EF4-FFF2-40B4-BE49-F238E27FC236}">
                <a16:creationId xmlns:a16="http://schemas.microsoft.com/office/drawing/2014/main" id="{69234BE0-7053-455D-8323-2997562D7B00}"/>
              </a:ext>
            </a:extLst>
          </p:cNvPr>
          <p:cNvSpPr txBox="1"/>
          <p:nvPr/>
        </p:nvSpPr>
        <p:spPr>
          <a:xfrm>
            <a:off x="4446335" y="8321574"/>
            <a:ext cx="2347158" cy="915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rgbClr val="21215A"/>
                </a:solidFill>
                <a:latin typeface="Marianne" panose="02000000000000000000" pitchFamily="2" charset="0"/>
              </a:rPr>
              <a:t>Veuillez vous renseigner directement auprès du camping ou de votre lieu de résidence.</a:t>
            </a:r>
          </a:p>
          <a:p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L1</a:t>
            </a:r>
          </a:p>
          <a:p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L2</a:t>
            </a:r>
          </a:p>
          <a:p>
            <a:endParaRPr lang="fr-FR" sz="1050" dirty="0">
              <a:solidFill>
                <a:srgbClr val="21215A"/>
              </a:solidFill>
              <a:latin typeface="Marianne" panose="02000000000000000000" pitchFamily="2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E0CFE43-3BCE-42AC-9D94-544B2F90ABDE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320484" y="6870864"/>
            <a:ext cx="389001" cy="389001"/>
          </a:xfrm>
          <a:prstGeom prst="rect">
            <a:avLst/>
          </a:prstGeom>
        </p:spPr>
      </p:pic>
      <p:sp>
        <p:nvSpPr>
          <p:cNvPr id="65" name="ZoneTexte 64">
            <a:extLst>
              <a:ext uri="{FF2B5EF4-FFF2-40B4-BE49-F238E27FC236}">
                <a16:creationId xmlns:a16="http://schemas.microsoft.com/office/drawing/2014/main" id="{686B5A50-8639-45D3-9140-778591E32CDC}"/>
              </a:ext>
            </a:extLst>
          </p:cNvPr>
          <p:cNvSpPr txBox="1"/>
          <p:nvPr/>
        </p:nvSpPr>
        <p:spPr>
          <a:xfrm>
            <a:off x="177610" y="6790984"/>
            <a:ext cx="14910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Bac jaune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18BB447F-4863-41BB-89A2-87B888543FC2}"/>
              </a:ext>
            </a:extLst>
          </p:cNvPr>
          <p:cNvSpPr txBox="1"/>
          <p:nvPr/>
        </p:nvSpPr>
        <p:spPr>
          <a:xfrm>
            <a:off x="1861203" y="6803184"/>
            <a:ext cx="14910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Bac couleur xx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5246382C-2253-478F-9642-5FE400B43CC3}"/>
              </a:ext>
            </a:extLst>
          </p:cNvPr>
          <p:cNvSpPr txBox="1"/>
          <p:nvPr/>
        </p:nvSpPr>
        <p:spPr>
          <a:xfrm>
            <a:off x="3612598" y="7300896"/>
            <a:ext cx="1491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Bac spécifique – abri-bac - composteur 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DBDB44D7-8A8C-43FF-95E7-9970A68D419E}"/>
              </a:ext>
            </a:extLst>
          </p:cNvPr>
          <p:cNvSpPr txBox="1"/>
          <p:nvPr/>
        </p:nvSpPr>
        <p:spPr>
          <a:xfrm>
            <a:off x="5236127" y="7246466"/>
            <a:ext cx="14910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Bac couleur xx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1A10E16-A0A2-4D91-9F7B-65389123C339}"/>
              </a:ext>
            </a:extLst>
          </p:cNvPr>
          <p:cNvSpPr txBox="1"/>
          <p:nvPr/>
        </p:nvSpPr>
        <p:spPr>
          <a:xfrm>
            <a:off x="177610" y="3857965"/>
            <a:ext cx="1491040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solidFill>
                  <a:srgbClr val="21215A"/>
                </a:solidFill>
                <a:latin typeface="Marianne ExtraBold" panose="02000000000000000000" pitchFamily="2" charset="0"/>
              </a:rPr>
              <a:t>EMBALLAGE</a:t>
            </a:r>
          </a:p>
          <a:p>
            <a:pPr algn="ctr"/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L1</a:t>
            </a:r>
          </a:p>
          <a:p>
            <a:pPr algn="ctr"/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L2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9A32B18-DA8F-4F10-AEAB-B290DD6D57FD}"/>
              </a:ext>
            </a:extLst>
          </p:cNvPr>
          <p:cNvSpPr txBox="1"/>
          <p:nvPr/>
        </p:nvSpPr>
        <p:spPr>
          <a:xfrm>
            <a:off x="1854614" y="3857965"/>
            <a:ext cx="1491040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solidFill>
                  <a:srgbClr val="21215A"/>
                </a:solidFill>
                <a:latin typeface="Marianne ExtraBold" panose="02000000000000000000" pitchFamily="2" charset="0"/>
              </a:rPr>
              <a:t>VERRE</a:t>
            </a:r>
          </a:p>
          <a:p>
            <a:pPr algn="ctr"/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L1</a:t>
            </a:r>
          </a:p>
          <a:p>
            <a:pPr algn="ctr"/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L2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1675EC3-6F9B-4371-9BEB-03D4E69F758C}"/>
              </a:ext>
            </a:extLst>
          </p:cNvPr>
          <p:cNvSpPr txBox="1"/>
          <p:nvPr/>
        </p:nvSpPr>
        <p:spPr>
          <a:xfrm>
            <a:off x="3531618" y="3857965"/>
            <a:ext cx="1455058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solidFill>
                  <a:srgbClr val="21215A"/>
                </a:solidFill>
                <a:latin typeface="Marianne ExtraBold" panose="02000000000000000000" pitchFamily="2" charset="0"/>
              </a:rPr>
              <a:t>BIODÉCHETS</a:t>
            </a:r>
          </a:p>
          <a:p>
            <a:pPr algn="ctr"/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L1</a:t>
            </a:r>
          </a:p>
          <a:p>
            <a:pPr algn="ctr"/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L2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51E79C2A-D3D7-4CF4-A700-CA0BD1E3643A}"/>
              </a:ext>
            </a:extLst>
          </p:cNvPr>
          <p:cNvSpPr txBox="1"/>
          <p:nvPr/>
        </p:nvSpPr>
        <p:spPr>
          <a:xfrm>
            <a:off x="4986676" y="3857965"/>
            <a:ext cx="1973234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solidFill>
                  <a:srgbClr val="21215A"/>
                </a:solidFill>
                <a:latin typeface="Marianne ExtraBold" panose="02000000000000000000" pitchFamily="2" charset="0"/>
              </a:rPr>
              <a:t>ORDURES MÉNAGÈRES</a:t>
            </a:r>
          </a:p>
          <a:p>
            <a:pPr algn="ctr"/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L1</a:t>
            </a:r>
          </a:p>
          <a:p>
            <a:pPr algn="ctr"/>
            <a:r>
              <a:rPr lang="fr-FR" sz="800" i="1" dirty="0">
                <a:solidFill>
                  <a:srgbClr val="21215A"/>
                </a:solidFill>
                <a:latin typeface="Marianne Light" panose="02000000000000000000" pitchFamily="2" charset="0"/>
              </a:rPr>
              <a:t>TRADUCTION L2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8C6D6241-90F7-4628-8CA6-CCDE82939E82}"/>
              </a:ext>
            </a:extLst>
          </p:cNvPr>
          <p:cNvSpPr txBox="1"/>
          <p:nvPr/>
        </p:nvSpPr>
        <p:spPr>
          <a:xfrm>
            <a:off x="88048" y="9440018"/>
            <a:ext cx="2347158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rgbClr val="21215A"/>
                </a:solidFill>
                <a:latin typeface="Marianne" panose="02000000000000000000" pitchFamily="2" charset="0"/>
              </a:rPr>
              <a:t>Un doute, une question ? </a:t>
            </a:r>
          </a:p>
          <a:p>
            <a:r>
              <a:rPr lang="fr-FR" sz="900" i="1" dirty="0">
                <a:solidFill>
                  <a:srgbClr val="21215A"/>
                </a:solidFill>
                <a:latin typeface="Marianne" panose="02000000000000000000" pitchFamily="2" charset="0"/>
              </a:rPr>
              <a:t>Servicedechet.xxx.fr - Numéro de tel </a:t>
            </a:r>
            <a:endParaRPr lang="fr-FR" sz="800" i="1" dirty="0">
              <a:solidFill>
                <a:srgbClr val="21215A"/>
              </a:solidFill>
              <a:latin typeface="Marianne Light" panose="02000000000000000000" pitchFamily="2" charset="0"/>
            </a:endParaRPr>
          </a:p>
          <a:p>
            <a:endParaRPr lang="fr-FR" sz="1050" dirty="0">
              <a:solidFill>
                <a:srgbClr val="21215A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455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314D95-8390-41DE-8935-C5AC538A8576}"/>
              </a:ext>
            </a:extLst>
          </p:cNvPr>
          <p:cNvSpPr/>
          <p:nvPr/>
        </p:nvSpPr>
        <p:spPr>
          <a:xfrm>
            <a:off x="5714948" y="166675"/>
            <a:ext cx="1094143" cy="479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>
              <a:lnSpc>
                <a:spcPct val="120000"/>
              </a:lnSpc>
            </a:pPr>
            <a:r>
              <a:rPr lang="fr-FR" sz="1100" b="1" dirty="0">
                <a:solidFill>
                  <a:schemeClr val="bg1"/>
                </a:solidFill>
                <a:latin typeface="Marianne" panose="02000000000000000000" pitchFamily="2" charset="0"/>
              </a:rPr>
              <a:t>FICHE PRATQUE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1522D37-65AE-49F3-8BC5-AC6C58D8AA6D}"/>
              </a:ext>
            </a:extLst>
          </p:cNvPr>
          <p:cNvSpPr/>
          <p:nvPr/>
        </p:nvSpPr>
        <p:spPr>
          <a:xfrm>
            <a:off x="0" y="0"/>
            <a:ext cx="6858000" cy="9254768"/>
          </a:xfrm>
          <a:prstGeom prst="rect">
            <a:avLst/>
          </a:prstGeom>
          <a:solidFill>
            <a:srgbClr val="EAF6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>
              <a:spcBef>
                <a:spcPts val="2400"/>
              </a:spcBef>
              <a:buClr>
                <a:srgbClr val="92D050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21215A"/>
              </a:solidFill>
              <a:latin typeface="Marianne" panose="02000000000000000000" pitchFamily="2" charset="0"/>
            </a:endParaRPr>
          </a:p>
        </p:txBody>
      </p:sp>
      <p:sp>
        <p:nvSpPr>
          <p:cNvPr id="89" name="ZoneTexte 88">
            <a:extLst>
              <a:ext uri="{FF2B5EF4-FFF2-40B4-BE49-F238E27FC236}">
                <a16:creationId xmlns:a16="http://schemas.microsoft.com/office/drawing/2014/main" id="{159CF967-68BF-4550-AF89-269E0A4E512D}"/>
              </a:ext>
            </a:extLst>
          </p:cNvPr>
          <p:cNvSpPr txBox="1"/>
          <p:nvPr/>
        </p:nvSpPr>
        <p:spPr>
          <a:xfrm>
            <a:off x="642625" y="782132"/>
            <a:ext cx="5620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rgbClr val="EAF6DE"/>
                </a:solidFill>
                <a:highlight>
                  <a:srgbClr val="21215A"/>
                </a:highlight>
                <a:latin typeface="Marianne ExtraBold" panose="02000000000000000000" pitchFamily="2" charset="0"/>
              </a:rPr>
              <a:t>Même en vacances, les déchets ne prennent pas de congé !</a:t>
            </a:r>
          </a:p>
        </p:txBody>
      </p:sp>
      <p:sp>
        <p:nvSpPr>
          <p:cNvPr id="131" name="ZoneTexte 130">
            <a:extLst>
              <a:ext uri="{FF2B5EF4-FFF2-40B4-BE49-F238E27FC236}">
                <a16:creationId xmlns:a16="http://schemas.microsoft.com/office/drawing/2014/main" id="{8B4CB58C-E520-4E69-B90D-8E31E46EC190}"/>
              </a:ext>
            </a:extLst>
          </p:cNvPr>
          <p:cNvSpPr txBox="1"/>
          <p:nvPr/>
        </p:nvSpPr>
        <p:spPr>
          <a:xfrm>
            <a:off x="1114775" y="1991955"/>
            <a:ext cx="4675722" cy="442674"/>
          </a:xfrm>
          <a:prstGeom prst="roundRect">
            <a:avLst/>
          </a:prstGeom>
          <a:solidFill>
            <a:schemeClr val="accent1">
              <a:lumMod val="10000"/>
              <a:lumOff val="90000"/>
            </a:schemeClr>
          </a:solidFill>
          <a:ln>
            <a:solidFill>
              <a:schemeClr val="accent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solidFill>
                  <a:srgbClr val="21215A"/>
                </a:solidFill>
                <a:latin typeface="Marianne ExtraBold" panose="02000000000000000000" pitchFamily="2" charset="0"/>
              </a:rPr>
              <a:t>Ici, on trie les déchets alimentaires </a:t>
            </a:r>
          </a:p>
        </p:txBody>
      </p:sp>
      <p:sp>
        <p:nvSpPr>
          <p:cNvPr id="132" name="Rectangle : coins arrondis 131">
            <a:extLst>
              <a:ext uri="{FF2B5EF4-FFF2-40B4-BE49-F238E27FC236}">
                <a16:creationId xmlns:a16="http://schemas.microsoft.com/office/drawing/2014/main" id="{320B7CBB-345C-4F28-BEE2-F9212B5FDB83}"/>
              </a:ext>
            </a:extLst>
          </p:cNvPr>
          <p:cNvSpPr/>
          <p:nvPr/>
        </p:nvSpPr>
        <p:spPr>
          <a:xfrm>
            <a:off x="341394" y="2728352"/>
            <a:ext cx="6233577" cy="10018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b="1" dirty="0">
                <a:solidFill>
                  <a:schemeClr val="tx1"/>
                </a:solidFill>
                <a:latin typeface="Marianne" panose="02000000000000000000" pitchFamily="2" charset="0"/>
              </a:rPr>
              <a:t>[Nom </a:t>
            </a:r>
            <a:r>
              <a:rPr lang="fr-FR" sz="1050" b="1" dirty="0">
                <a:solidFill>
                  <a:schemeClr val="tx1"/>
                </a:solidFill>
                <a:latin typeface="Marianne" panose="02000000000000000000" pitchFamily="2" charset="0"/>
              </a:rPr>
              <a:t>EPCI] </a:t>
            </a:r>
            <a:r>
              <a:rPr lang="fr-FR" sz="1050" dirty="0">
                <a:solidFill>
                  <a:schemeClr val="tx1"/>
                </a:solidFill>
                <a:latin typeface="Marianne" panose="02000000000000000000" pitchFamily="2" charset="0"/>
              </a:rPr>
              <a:t>vous</a:t>
            </a:r>
            <a:r>
              <a:rPr lang="fr-FR" sz="1100" dirty="0">
                <a:solidFill>
                  <a:schemeClr val="tx1"/>
                </a:solidFill>
                <a:latin typeface="Marianne" panose="02000000000000000000" pitchFamily="2" charset="0"/>
              </a:rPr>
              <a:t> distribue un bioseau et </a:t>
            </a:r>
            <a:r>
              <a:rPr lang="fr-FR" sz="1100" b="1" dirty="0">
                <a:solidFill>
                  <a:schemeClr val="tx1"/>
                </a:solidFill>
                <a:latin typeface="Marianne" panose="02000000000000000000" pitchFamily="2" charset="0"/>
              </a:rPr>
              <a:t>[matériel de tri utilisé]</a:t>
            </a:r>
            <a:r>
              <a:rPr lang="fr-FR" sz="1100" dirty="0">
                <a:solidFill>
                  <a:schemeClr val="tx1"/>
                </a:solidFill>
                <a:latin typeface="Marianne" panose="02000000000000000000" pitchFamily="2" charset="0"/>
              </a:rPr>
              <a:t>, ainsi que des consignes relatives à l’utilisation des </a:t>
            </a:r>
            <a:r>
              <a:rPr lang="fr-FR" sz="1100" b="1" dirty="0">
                <a:solidFill>
                  <a:schemeClr val="tx1"/>
                </a:solidFill>
                <a:latin typeface="Marianne" panose="02000000000000000000" pitchFamily="2" charset="0"/>
              </a:rPr>
              <a:t>[solution choisie]</a:t>
            </a:r>
            <a:r>
              <a:rPr lang="fr-FR" sz="1100" dirty="0">
                <a:solidFill>
                  <a:schemeClr val="tx1"/>
                </a:solidFill>
                <a:latin typeface="Marianne" panose="02000000000000000000" pitchFamily="2" charset="0"/>
              </a:rPr>
              <a:t>.</a:t>
            </a:r>
          </a:p>
          <a:p>
            <a:endParaRPr lang="fr-FR" sz="1100" dirty="0">
              <a:solidFill>
                <a:schemeClr val="tx1"/>
              </a:solidFill>
              <a:latin typeface="Marianne" panose="02000000000000000000" pitchFamily="2" charset="0"/>
            </a:endParaRPr>
          </a:p>
          <a:p>
            <a:r>
              <a:rPr lang="fr-FR" sz="1100" dirty="0">
                <a:solidFill>
                  <a:schemeClr val="tx1"/>
                </a:solidFill>
                <a:latin typeface="Marianne" panose="02000000000000000000" pitchFamily="2" charset="0"/>
              </a:rPr>
              <a:t>Lieu pour se procurer les sacs et le </a:t>
            </a:r>
            <a:r>
              <a:rPr lang="fr-FR" sz="1100" b="1" dirty="0">
                <a:solidFill>
                  <a:schemeClr val="tx1"/>
                </a:solidFill>
                <a:latin typeface="Marianne" panose="02000000000000000000" pitchFamily="2" charset="0"/>
              </a:rPr>
              <a:t>[matériel de tri utilisé]</a:t>
            </a:r>
            <a:r>
              <a:rPr lang="fr-FR" sz="1100" dirty="0">
                <a:solidFill>
                  <a:schemeClr val="tx1"/>
                </a:solidFill>
                <a:latin typeface="Marianne" panose="02000000000000000000" pitchFamily="2" charset="0"/>
              </a:rPr>
              <a:t> si vous n’en disposez pas déjà dans votre logement …… 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8C6D6241-90F7-4628-8CA6-CCDE82939E82}"/>
              </a:ext>
            </a:extLst>
          </p:cNvPr>
          <p:cNvSpPr txBox="1"/>
          <p:nvPr/>
        </p:nvSpPr>
        <p:spPr>
          <a:xfrm>
            <a:off x="88048" y="9440018"/>
            <a:ext cx="2347158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rgbClr val="21215A"/>
                </a:solidFill>
                <a:latin typeface="Marianne" panose="02000000000000000000" pitchFamily="2" charset="0"/>
              </a:rPr>
              <a:t>Un doute, une question ? </a:t>
            </a:r>
          </a:p>
          <a:p>
            <a:r>
              <a:rPr lang="fr-FR" sz="900" i="1" dirty="0">
                <a:solidFill>
                  <a:srgbClr val="21215A"/>
                </a:solidFill>
                <a:latin typeface="Marianne" panose="02000000000000000000" pitchFamily="2" charset="0"/>
              </a:rPr>
              <a:t>Servicedechet.xxx.fr - Numéro de tel </a:t>
            </a:r>
            <a:endParaRPr lang="fr-FR" sz="800" i="1" dirty="0">
              <a:solidFill>
                <a:srgbClr val="21215A"/>
              </a:solidFill>
              <a:latin typeface="Marianne Light" panose="02000000000000000000" pitchFamily="2" charset="0"/>
            </a:endParaRPr>
          </a:p>
          <a:p>
            <a:endParaRPr lang="fr-FR" sz="1050" dirty="0">
              <a:solidFill>
                <a:srgbClr val="21215A"/>
              </a:solidFill>
              <a:latin typeface="Marianne" panose="02000000000000000000" pitchFamily="2" charset="0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5FD3F119-6D23-41E5-9DF2-5879AD998AE0}"/>
              </a:ext>
            </a:extLst>
          </p:cNvPr>
          <p:cNvSpPr/>
          <p:nvPr/>
        </p:nvSpPr>
        <p:spPr>
          <a:xfrm>
            <a:off x="103867" y="2723264"/>
            <a:ext cx="299662" cy="299662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Marianne" panose="02000000000000000000" pitchFamily="2" charset="0"/>
              </a:rPr>
              <a:t>1</a:t>
            </a:r>
          </a:p>
        </p:txBody>
      </p:sp>
      <p:sp>
        <p:nvSpPr>
          <p:cNvPr id="70" name="Rectangle : coins arrondis 69">
            <a:extLst>
              <a:ext uri="{FF2B5EF4-FFF2-40B4-BE49-F238E27FC236}">
                <a16:creationId xmlns:a16="http://schemas.microsoft.com/office/drawing/2014/main" id="{AA2F8444-D845-42C3-9E41-16F0837400CE}"/>
              </a:ext>
            </a:extLst>
          </p:cNvPr>
          <p:cNvSpPr/>
          <p:nvPr/>
        </p:nvSpPr>
        <p:spPr>
          <a:xfrm>
            <a:off x="341394" y="3972933"/>
            <a:ext cx="6296245" cy="264822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100" dirty="0">
                <a:solidFill>
                  <a:schemeClr val="tx1"/>
                </a:solidFill>
                <a:latin typeface="Marianne" panose="02000000000000000000" pitchFamily="2" charset="0"/>
              </a:rPr>
              <a:t>Dans votre lieu de vacances, triez vos déchets alimentaires. </a:t>
            </a:r>
          </a:p>
          <a:p>
            <a:endParaRPr lang="fr-FR" sz="1100" dirty="0">
              <a:solidFill>
                <a:schemeClr val="tx1"/>
              </a:solidFill>
              <a:latin typeface="Marianne" panose="02000000000000000000" pitchFamily="2" charset="0"/>
            </a:endParaRPr>
          </a:p>
          <a:p>
            <a:r>
              <a:rPr lang="fr-FR" sz="1100" dirty="0">
                <a:solidFill>
                  <a:schemeClr val="tx1"/>
                </a:solidFill>
                <a:latin typeface="Marianne" panose="02000000000000000000" pitchFamily="2" charset="0"/>
              </a:rPr>
              <a:t>Déchets alimentaires acceptés : </a:t>
            </a:r>
          </a:p>
        </p:txBody>
      </p:sp>
      <p:sp>
        <p:nvSpPr>
          <p:cNvPr id="71" name="Ellipse 70">
            <a:extLst>
              <a:ext uri="{FF2B5EF4-FFF2-40B4-BE49-F238E27FC236}">
                <a16:creationId xmlns:a16="http://schemas.microsoft.com/office/drawing/2014/main" id="{0DAA07DD-6DD0-4515-B9AC-8A17FF183960}"/>
              </a:ext>
            </a:extLst>
          </p:cNvPr>
          <p:cNvSpPr/>
          <p:nvPr/>
        </p:nvSpPr>
        <p:spPr>
          <a:xfrm>
            <a:off x="154419" y="4073868"/>
            <a:ext cx="299662" cy="299662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Marianne" panose="02000000000000000000" pitchFamily="2" charset="0"/>
              </a:rPr>
              <a:t>2</a:t>
            </a:r>
          </a:p>
        </p:txBody>
      </p:sp>
      <p:pic>
        <p:nvPicPr>
          <p:cNvPr id="72" name="Image 71">
            <a:extLst>
              <a:ext uri="{FF2B5EF4-FFF2-40B4-BE49-F238E27FC236}">
                <a16:creationId xmlns:a16="http://schemas.microsoft.com/office/drawing/2014/main" id="{44A22736-A81C-4876-9BA7-AF55E8F0FE4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469245" y="2911850"/>
            <a:ext cx="336788" cy="336788"/>
          </a:xfrm>
          <a:prstGeom prst="rect">
            <a:avLst/>
          </a:prstGeom>
        </p:spPr>
      </p:pic>
      <p:sp>
        <p:nvSpPr>
          <p:cNvPr id="95" name="Rectangle : coins arrondis 94">
            <a:extLst>
              <a:ext uri="{FF2B5EF4-FFF2-40B4-BE49-F238E27FC236}">
                <a16:creationId xmlns:a16="http://schemas.microsoft.com/office/drawing/2014/main" id="{B65BA13B-3334-40BE-9202-ED43E8004231}"/>
              </a:ext>
            </a:extLst>
          </p:cNvPr>
          <p:cNvSpPr/>
          <p:nvPr/>
        </p:nvSpPr>
        <p:spPr>
          <a:xfrm>
            <a:off x="341394" y="6791794"/>
            <a:ext cx="6296245" cy="10075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100" dirty="0">
                <a:solidFill>
                  <a:schemeClr val="tx1"/>
                </a:solidFill>
                <a:latin typeface="Marianne" panose="02000000000000000000" pitchFamily="2" charset="0"/>
              </a:rPr>
              <a:t>Déposez vos déchet à tout moment dans une des bornes / composteur partagés dans la ville </a:t>
            </a:r>
          </a:p>
          <a:p>
            <a:r>
              <a:rPr lang="fr-FR" sz="1100" dirty="0">
                <a:solidFill>
                  <a:schemeClr val="tx1"/>
                </a:solidFill>
                <a:latin typeface="Marianne" panose="02000000000000000000" pitchFamily="2" charset="0"/>
              </a:rPr>
              <a:t>&gt;&gt;&gt; Retrouvez la borne / composteur partagé le plus proche sur geolocalisationxxxx.fr </a:t>
            </a:r>
          </a:p>
        </p:txBody>
      </p:sp>
      <p:sp>
        <p:nvSpPr>
          <p:cNvPr id="96" name="Ellipse 95">
            <a:extLst>
              <a:ext uri="{FF2B5EF4-FFF2-40B4-BE49-F238E27FC236}">
                <a16:creationId xmlns:a16="http://schemas.microsoft.com/office/drawing/2014/main" id="{70CEDB34-3DDE-457F-BC0E-3D79AD9BB572}"/>
              </a:ext>
            </a:extLst>
          </p:cNvPr>
          <p:cNvSpPr/>
          <p:nvPr/>
        </p:nvSpPr>
        <p:spPr>
          <a:xfrm>
            <a:off x="154419" y="6892728"/>
            <a:ext cx="299662" cy="299662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Marianne" panose="02000000000000000000" pitchFamily="2" charset="0"/>
              </a:rPr>
              <a:t>3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E0CFE43-3BCE-42AC-9D94-544B2F90AB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6998" y="7510241"/>
            <a:ext cx="472150" cy="472150"/>
          </a:xfrm>
          <a:prstGeom prst="rect">
            <a:avLst/>
          </a:prstGeom>
        </p:spPr>
      </p:pic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FCEAD12D-076F-4D7B-A631-058F04D09BFB}"/>
              </a:ext>
            </a:extLst>
          </p:cNvPr>
          <p:cNvSpPr/>
          <p:nvPr/>
        </p:nvSpPr>
        <p:spPr bwMode="auto">
          <a:xfrm>
            <a:off x="403530" y="4842795"/>
            <a:ext cx="1339012" cy="1549537"/>
          </a:xfrm>
          <a:prstGeom prst="roundRect">
            <a:avLst>
              <a:gd name="adj" fmla="val 12296"/>
            </a:avLst>
          </a:prstGeom>
          <a:solidFill>
            <a:srgbClr val="EAF6DE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fr-FR" sz="1100" b="1">
                <a:solidFill>
                  <a:schemeClr val="bg1"/>
                </a:solidFill>
                <a:highlight>
                  <a:srgbClr val="09A856"/>
                </a:highlight>
                <a:latin typeface="Marianne"/>
              </a:rPr>
              <a:t>Déchets de préparation </a:t>
            </a:r>
            <a:endParaRPr/>
          </a:p>
          <a:p>
            <a:pPr algn="ctr">
              <a:defRPr/>
            </a:pPr>
            <a:r>
              <a:rPr lang="fr-FR" sz="900">
                <a:solidFill>
                  <a:schemeClr val="tx1"/>
                </a:solidFill>
                <a:latin typeface="Marianne"/>
              </a:rPr>
              <a:t>Épluchures (dont agrumes, fruits à coque), fruits et légumes abimés, coquilles d’œufs…  </a:t>
            </a:r>
            <a:endParaRPr/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F9F62BB6-FF8A-4424-9A42-938DBF9B68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rot="1516432">
            <a:off x="1158965" y="6001309"/>
            <a:ext cx="266835" cy="266835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F8D7BB9C-EF7B-4B1D-A593-71636E2B81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 rot="1497015">
            <a:off x="714552" y="5948435"/>
            <a:ext cx="323086" cy="323086"/>
          </a:xfrm>
          <a:prstGeom prst="rect">
            <a:avLst/>
          </a:prstGeom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9133DBCF-1CCC-493A-B395-8996A3E6C3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1532126" y="6020998"/>
            <a:ext cx="227454" cy="227454"/>
          </a:xfrm>
          <a:prstGeom prst="rect">
            <a:avLst/>
          </a:prstGeom>
        </p:spPr>
      </p:pic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1F6F1EB0-FEBA-40F1-99FF-089535B1084B}"/>
              </a:ext>
            </a:extLst>
          </p:cNvPr>
          <p:cNvSpPr/>
          <p:nvPr/>
        </p:nvSpPr>
        <p:spPr bwMode="auto">
          <a:xfrm>
            <a:off x="1885431" y="4842795"/>
            <a:ext cx="1339012" cy="1549537"/>
          </a:xfrm>
          <a:prstGeom prst="roundRect">
            <a:avLst>
              <a:gd name="adj" fmla="val 12296"/>
            </a:avLst>
          </a:prstGeom>
          <a:solidFill>
            <a:srgbClr val="EAF6DE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fr-FR" sz="1100" b="1">
                <a:solidFill>
                  <a:schemeClr val="bg1"/>
                </a:solidFill>
                <a:highlight>
                  <a:srgbClr val="09A856"/>
                </a:highlight>
                <a:latin typeface="Marianne"/>
              </a:rPr>
              <a:t>Restes de repas</a:t>
            </a:r>
            <a:endParaRPr/>
          </a:p>
          <a:p>
            <a:pPr algn="ctr">
              <a:defRPr/>
            </a:pPr>
            <a:r>
              <a:rPr lang="fr-FR" sz="900">
                <a:solidFill>
                  <a:schemeClr val="tx1"/>
                </a:solidFill>
                <a:latin typeface="Marianne"/>
              </a:rPr>
              <a:t>Viande, poisson, fruits de mer, coquillages, pâtes, riz, pain, fromage…</a:t>
            </a:r>
            <a:endParaRPr/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77C2619D-5ACA-462C-930C-6848FC9070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>
            <a:off x="2797960" y="5826125"/>
            <a:ext cx="336788" cy="336788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8C24C0A8-6B25-4298-B1C9-53C6F7E9EFE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/>
        </p:blipFill>
        <p:spPr bwMode="auto">
          <a:xfrm rot="15521357">
            <a:off x="2247940" y="5908229"/>
            <a:ext cx="332256" cy="332256"/>
          </a:xfrm>
          <a:prstGeom prst="rect">
            <a:avLst/>
          </a:prstGeom>
        </p:spPr>
      </p:pic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A9705006-D81F-45D4-8FFE-9C152F8A8EAC}"/>
              </a:ext>
            </a:extLst>
          </p:cNvPr>
          <p:cNvSpPr/>
          <p:nvPr/>
        </p:nvSpPr>
        <p:spPr bwMode="auto">
          <a:xfrm>
            <a:off x="3386935" y="4875894"/>
            <a:ext cx="1339012" cy="1549537"/>
          </a:xfrm>
          <a:prstGeom prst="roundRect">
            <a:avLst>
              <a:gd name="adj" fmla="val 12296"/>
            </a:avLst>
          </a:prstGeom>
          <a:solidFill>
            <a:srgbClr val="EAF6DE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fr-FR" sz="1100" b="1">
                <a:solidFill>
                  <a:schemeClr val="bg1"/>
                </a:solidFill>
                <a:highlight>
                  <a:srgbClr val="09A856"/>
                </a:highlight>
                <a:latin typeface="Marianne"/>
              </a:rPr>
              <a:t>Produits périmés</a:t>
            </a:r>
            <a:endParaRPr/>
          </a:p>
          <a:p>
            <a:pPr algn="ctr">
              <a:defRPr/>
            </a:pPr>
            <a:r>
              <a:rPr lang="fr-FR" sz="900">
                <a:solidFill>
                  <a:schemeClr val="tx1"/>
                </a:solidFill>
                <a:latin typeface="Marianne"/>
              </a:rPr>
              <a:t>Sans emballage</a:t>
            </a:r>
            <a:endParaRPr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9E915D4A-A4FD-4CF4-A4B0-D3E33DD0E242}"/>
              </a:ext>
            </a:extLst>
          </p:cNvPr>
          <p:cNvSpPr/>
          <p:nvPr/>
        </p:nvSpPr>
        <p:spPr bwMode="auto">
          <a:xfrm>
            <a:off x="4907371" y="4842795"/>
            <a:ext cx="1339012" cy="1549537"/>
          </a:xfrm>
          <a:prstGeom prst="roundRect">
            <a:avLst>
              <a:gd name="adj" fmla="val 12296"/>
            </a:avLst>
          </a:prstGeom>
          <a:solidFill>
            <a:srgbClr val="EAF6DE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fr-FR" sz="1100" b="1" dirty="0">
                <a:solidFill>
                  <a:schemeClr val="bg1"/>
                </a:solidFill>
                <a:highlight>
                  <a:srgbClr val="09A856"/>
                </a:highlight>
                <a:latin typeface="Marianne"/>
              </a:rPr>
              <a:t>Autres</a:t>
            </a:r>
          </a:p>
          <a:p>
            <a:pPr algn="ctr">
              <a:defRPr/>
            </a:pPr>
            <a:r>
              <a:rPr lang="fr-FR" sz="800" b="0" i="0" u="none" strike="noStrike" cap="none" spc="0" dirty="0">
                <a:solidFill>
                  <a:schemeClr val="tx1"/>
                </a:solidFill>
                <a:latin typeface="Marianne"/>
                <a:ea typeface="Marianne"/>
                <a:cs typeface="Marianne"/>
              </a:rPr>
              <a:t>filtres à café en papier, sachets de thé, essuie-tout, mouchoirs en papier, fleurs fanées, cheveux, ongles...</a:t>
            </a:r>
            <a:endParaRPr sz="900" dirty="0"/>
          </a:p>
        </p:txBody>
      </p:sp>
      <p:pic>
        <p:nvPicPr>
          <p:cNvPr id="43" name="Image 42">
            <a:extLst>
              <a:ext uri="{FF2B5EF4-FFF2-40B4-BE49-F238E27FC236}">
                <a16:creationId xmlns:a16="http://schemas.microsoft.com/office/drawing/2014/main" id="{DA1D58B7-A8DB-4A66-9029-931AEBE0616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/>
        </p:blipFill>
        <p:spPr bwMode="auto">
          <a:xfrm>
            <a:off x="5432511" y="5985037"/>
            <a:ext cx="282436" cy="282436"/>
          </a:xfrm>
          <a:prstGeom prst="rect">
            <a:avLst/>
          </a:prstGeom>
        </p:spPr>
      </p:pic>
      <p:pic>
        <p:nvPicPr>
          <p:cNvPr id="44" name="Image 43">
            <a:extLst>
              <a:ext uri="{FF2B5EF4-FFF2-40B4-BE49-F238E27FC236}">
                <a16:creationId xmlns:a16="http://schemas.microsoft.com/office/drawing/2014/main" id="{3385F22D-A11F-47CF-B78C-2BA921BAFCE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/>
        </p:blipFill>
        <p:spPr bwMode="auto">
          <a:xfrm>
            <a:off x="3650480" y="5638260"/>
            <a:ext cx="318858" cy="318858"/>
          </a:xfrm>
          <a:prstGeom prst="rect">
            <a:avLst/>
          </a:prstGeom>
        </p:spPr>
      </p:pic>
      <p:pic>
        <p:nvPicPr>
          <p:cNvPr id="45" name="Image 44">
            <a:extLst>
              <a:ext uri="{FF2B5EF4-FFF2-40B4-BE49-F238E27FC236}">
                <a16:creationId xmlns:a16="http://schemas.microsoft.com/office/drawing/2014/main" id="{312A9980-96BF-4288-B125-E88B1A2B30C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/>
        </p:blipFill>
        <p:spPr bwMode="auto">
          <a:xfrm>
            <a:off x="4197811" y="5856888"/>
            <a:ext cx="299663" cy="299663"/>
          </a:xfrm>
          <a:prstGeom prst="rect">
            <a:avLst/>
          </a:prstGeom>
        </p:spPr>
      </p:pic>
      <p:pic>
        <p:nvPicPr>
          <p:cNvPr id="46" name="Image 45">
            <a:extLst>
              <a:ext uri="{FF2B5EF4-FFF2-40B4-BE49-F238E27FC236}">
                <a16:creationId xmlns:a16="http://schemas.microsoft.com/office/drawing/2014/main" id="{AD92AD1B-A14D-4B63-B8CF-D5405269894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/>
        </p:blipFill>
        <p:spPr bwMode="auto">
          <a:xfrm>
            <a:off x="4997050" y="5944037"/>
            <a:ext cx="364434" cy="364434"/>
          </a:xfrm>
          <a:prstGeom prst="rect">
            <a:avLst/>
          </a:prstGeom>
        </p:spPr>
      </p:pic>
      <p:pic>
        <p:nvPicPr>
          <p:cNvPr id="47" name="Image 46">
            <a:extLst>
              <a:ext uri="{FF2B5EF4-FFF2-40B4-BE49-F238E27FC236}">
                <a16:creationId xmlns:a16="http://schemas.microsoft.com/office/drawing/2014/main" id="{9864E6D4-7FAF-4E8F-B86B-A7BE0C64DE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/>
        </p:blipFill>
        <p:spPr bwMode="auto">
          <a:xfrm>
            <a:off x="5790496" y="5917905"/>
            <a:ext cx="351936" cy="35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28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42CD3CD-A459-4358-9186-79D667B01A13}"/>
              </a:ext>
            </a:extLst>
          </p:cNvPr>
          <p:cNvSpPr/>
          <p:nvPr/>
        </p:nvSpPr>
        <p:spPr>
          <a:xfrm>
            <a:off x="341100" y="1844842"/>
            <a:ext cx="6516900" cy="71226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3F13F8-EB2F-420D-AFFF-19FA9BEF290E}"/>
              </a:ext>
            </a:extLst>
          </p:cNvPr>
          <p:cNvSpPr>
            <a:spLocks noChangeAspect="1"/>
          </p:cNvSpPr>
          <p:nvPr/>
        </p:nvSpPr>
        <p:spPr>
          <a:xfrm>
            <a:off x="341100" y="1844842"/>
            <a:ext cx="630889" cy="630889"/>
          </a:xfrm>
          <a:prstGeom prst="rect">
            <a:avLst/>
          </a:prstGeom>
          <a:solidFill>
            <a:srgbClr val="D3D3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9E566F-2E94-42EF-8217-E61FD435CFC1}"/>
              </a:ext>
            </a:extLst>
          </p:cNvPr>
          <p:cNvSpPr>
            <a:spLocks noChangeAspect="1"/>
          </p:cNvSpPr>
          <p:nvPr/>
        </p:nvSpPr>
        <p:spPr>
          <a:xfrm>
            <a:off x="971989" y="2469913"/>
            <a:ext cx="294314" cy="294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F7122A0-6525-4127-85C6-889D06ED2438}"/>
              </a:ext>
            </a:extLst>
          </p:cNvPr>
          <p:cNvSpPr>
            <a:spLocks noChangeAspect="1"/>
          </p:cNvSpPr>
          <p:nvPr/>
        </p:nvSpPr>
        <p:spPr>
          <a:xfrm>
            <a:off x="2943029" y="3094284"/>
            <a:ext cx="693978" cy="693978"/>
          </a:xfrm>
          <a:prstGeom prst="rect">
            <a:avLst/>
          </a:prstGeom>
          <a:solidFill>
            <a:srgbClr val="8E8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55CC6E-1797-45F4-9DB0-4591E85CB7BA}"/>
              </a:ext>
            </a:extLst>
          </p:cNvPr>
          <p:cNvSpPr>
            <a:spLocks noChangeAspect="1"/>
          </p:cNvSpPr>
          <p:nvPr/>
        </p:nvSpPr>
        <p:spPr>
          <a:xfrm>
            <a:off x="5212510" y="5955219"/>
            <a:ext cx="490950" cy="47044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D2CED39-99BE-4AB6-8674-E94E5DC23EBA}"/>
              </a:ext>
            </a:extLst>
          </p:cNvPr>
          <p:cNvSpPr>
            <a:spLocks noChangeAspect="1"/>
          </p:cNvSpPr>
          <p:nvPr/>
        </p:nvSpPr>
        <p:spPr>
          <a:xfrm>
            <a:off x="1645490" y="5955219"/>
            <a:ext cx="3567021" cy="2553799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Marianne" panose="02000000000000000000" pitchFamily="2" charset="0"/>
              </a:rPr>
              <a:t>Direction générale de la prévention des risques </a:t>
            </a:r>
          </a:p>
          <a:p>
            <a:pPr algn="ctr"/>
            <a:endParaRPr lang="fr-FR" dirty="0">
              <a:latin typeface="Marianne" panose="02000000000000000000" pitchFamily="2" charset="0"/>
            </a:endParaRPr>
          </a:p>
          <a:p>
            <a:pPr algn="ctr"/>
            <a:r>
              <a:rPr lang="fr-FR" sz="1400" dirty="0">
                <a:latin typeface="Marianne" panose="02000000000000000000" pitchFamily="2" charset="0"/>
              </a:rPr>
              <a:t>ecologie.gouv.fr</a:t>
            </a:r>
          </a:p>
          <a:p>
            <a:pPr algn="ctr"/>
            <a:endParaRPr lang="fr-FR" dirty="0">
              <a:latin typeface="Marianne" panose="02000000000000000000" pitchFamily="2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8E2CB622-D727-4BA0-AC10-C98AFBD65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7073" y="8007121"/>
            <a:ext cx="1173178" cy="115533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69110B2C-BCEB-4B7C-BC2E-3463BC63FB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34" y="3535449"/>
            <a:ext cx="1173178" cy="115533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98BDED00-4127-49FA-A670-EBC4C4B874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309" y="8061158"/>
            <a:ext cx="1173178" cy="115533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76E89633-67D4-40D7-9BC6-64049121D88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392"/>
          <a:stretch/>
        </p:blipFill>
        <p:spPr>
          <a:xfrm>
            <a:off x="4184595" y="4793668"/>
            <a:ext cx="1531565" cy="1396771"/>
          </a:xfrm>
          <a:prstGeom prst="rect">
            <a:avLst/>
          </a:prstGeom>
          <a:noFill/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5C9B073A-D2DD-4964-90FB-9276DFA41E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38876" y="1927084"/>
            <a:ext cx="1207104" cy="118873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1DA95AF3-7EEE-44FC-8E1F-0560D90DF8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99" y="133610"/>
            <a:ext cx="1298735" cy="142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146412"/>
      </p:ext>
    </p:extLst>
  </p:cSld>
  <p:clrMapOvr>
    <a:masterClrMapping/>
  </p:clrMapOvr>
</p:sld>
</file>

<file path=ppt/theme/theme1.xml><?xml version="1.0" encoding="utf-8"?>
<a:theme xmlns:a="http://schemas.openxmlformats.org/drawingml/2006/main" name="PREMIER MINISTRE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TP_Présentation.potx" id="{5D2D61E3-96A2-4209-8B3D-5EDA3F561A42}" vid="{C196F28D-9E87-4C39-B639-0A8FF108136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20240521 - DRH_APHM _Atelier Organisation de l'activité DRH-A_v2_Cléa</Template>
  <TotalTime>2831</TotalTime>
  <Words>369</Words>
  <Application>Microsoft Office PowerPoint</Application>
  <PresentationFormat>Format A4 (210 x 297 mm)</PresentationFormat>
  <Paragraphs>67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Marianne</vt:lpstr>
      <vt:lpstr>Marianne ExtraBold</vt:lpstr>
      <vt:lpstr>Marianne Light</vt:lpstr>
      <vt:lpstr>Wingdings</vt:lpstr>
      <vt:lpstr>PREMIER MINISTRE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FRAMBOURT Clea</dc:creator>
  <cp:lastModifiedBy>adeline.zaghrini</cp:lastModifiedBy>
  <cp:revision>316</cp:revision>
  <dcterms:created xsi:type="dcterms:W3CDTF">2024-06-03T08:55:42Z</dcterms:created>
  <dcterms:modified xsi:type="dcterms:W3CDTF">2025-06-16T15:53:45Z</dcterms:modified>
</cp:coreProperties>
</file>